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14" d="100"/>
          <a:sy n="114" d="100"/>
        </p:scale>
        <p:origin x="-155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988840"/>
            <a:ext cx="7543800" cy="2152650"/>
          </a:xfrm>
        </p:spPr>
        <p:txBody>
          <a:bodyPr/>
          <a:lstStyle/>
          <a:p>
            <a:r>
              <a:rPr lang="ru-RU" dirty="0" err="1">
                <a:effectLst/>
              </a:rPr>
              <a:t>Мессенеджеры</a:t>
            </a:r>
            <a:r>
              <a:rPr lang="ru-RU" dirty="0">
                <a:effectLst/>
              </a:rPr>
              <a:t> в </a:t>
            </a:r>
            <a:r>
              <a:rPr lang="ru-RU">
                <a:effectLst/>
              </a:rPr>
              <a:t>нашем мире.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365104"/>
            <a:ext cx="6172200" cy="685800"/>
          </a:xfrm>
        </p:spPr>
        <p:txBody>
          <a:bodyPr/>
          <a:lstStyle/>
          <a:p>
            <a:r>
              <a:rPr lang="ru-RU" dirty="0"/>
              <a:t>Выполнил: Родин Андрей 10А</a:t>
            </a:r>
          </a:p>
        </p:txBody>
      </p:sp>
    </p:spTree>
    <p:extLst>
      <p:ext uri="{BB962C8B-B14F-4D97-AF65-F5344CB8AC3E}">
        <p14:creationId xmlns:p14="http://schemas.microsoft.com/office/powerpoint/2010/main" xmlns="" val="11538314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4203989" cy="34506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WhatsApp</a:t>
            </a:r>
            <a:r>
              <a:rPr lang="ru-RU" dirty="0"/>
              <a:t> — популярная бесплатная система обмена мгновенными сообщениями для мобильных и иных платформ с поддержкой голосовой связи. Позволяет пересылать текстовые сообщения, изображения, видео и аудио через Интернет.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/>
              <a:t>WhatsApp</a:t>
            </a:r>
            <a:endParaRPr lang="ru-RU" dirty="0"/>
          </a:p>
        </p:txBody>
      </p:sp>
      <p:pic>
        <p:nvPicPr>
          <p:cNvPr id="4098" name="Picture 2" descr="https://im0-tub-ru.yandex.net/i?id=0e066288193454156a72da8115923314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44036"/>
            <a:ext cx="411471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8265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708920"/>
            <a:ext cx="4780053" cy="3450696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Плюсы: </a:t>
            </a:r>
            <a:r>
              <a:rPr lang="ru-RU" dirty="0"/>
              <a:t>Дешевизна, Больше форматов, Меньше жалоб, Сопоставимый с СМС отклик</a:t>
            </a:r>
          </a:p>
          <a:p>
            <a:r>
              <a:rPr lang="ru-RU" b="1" dirty="0"/>
              <a:t>Минусы: </a:t>
            </a:r>
            <a:r>
              <a:rPr lang="ru-RU" dirty="0"/>
              <a:t>Нет АПИ, Распространение </a:t>
            </a:r>
            <a:r>
              <a:rPr lang="ru-RU" dirty="0" err="1"/>
              <a:t>мессенеджеров</a:t>
            </a:r>
            <a:r>
              <a:rPr lang="ru-RU" dirty="0"/>
              <a:t>, Рассылка по </a:t>
            </a:r>
            <a:r>
              <a:rPr lang="ru-RU" dirty="0" err="1"/>
              <a:t>мессенджерам</a:t>
            </a:r>
            <a:r>
              <a:rPr lang="ru-RU" dirty="0"/>
              <a:t> не регулируется законом «О связи», Сложность контроля рассылки.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Плюсы и минусы </a:t>
            </a:r>
            <a:r>
              <a:rPr lang="ru-RU" dirty="0" err="1"/>
              <a:t>мессенеджеров</a:t>
            </a:r>
            <a:r>
              <a:rPr lang="ru-RU" dirty="0"/>
              <a:t>.</a:t>
            </a:r>
          </a:p>
        </p:txBody>
      </p:sp>
      <p:pic>
        <p:nvPicPr>
          <p:cNvPr id="5122" name="Picture 2" descr="https://pbs.twimg.com/profile_images/3338550263/a3ee930655a6a696319a89a254e918d5_400x40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36912"/>
            <a:ext cx="3521968" cy="352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281698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3699933" cy="3450696"/>
          </a:xfrm>
        </p:spPr>
        <p:txBody>
          <a:bodyPr>
            <a:normAutofit/>
          </a:bodyPr>
          <a:lstStyle/>
          <a:p>
            <a:r>
              <a:rPr lang="ru-RU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Изучив множество </a:t>
            </a:r>
            <a:r>
              <a:rPr lang="ru-RU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мессенеджеров</a:t>
            </a:r>
            <a:r>
              <a:rPr lang="ru-RU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я выделил три самых оптимальных для повседневного общения и рассказал вам о них.</a:t>
            </a:r>
          </a:p>
          <a:p>
            <a:endParaRPr lang="ru-RU" dirty="0">
              <a:latin typeface="+mj-lt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</a:t>
            </a:r>
          </a:p>
        </p:txBody>
      </p:sp>
      <p:pic>
        <p:nvPicPr>
          <p:cNvPr id="6146" name="Picture 2" descr="http://funlib.ru/cimg/2014/102421/28310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1790" y="2780928"/>
            <a:ext cx="3816424" cy="311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93620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http://fb.ru/article/139644/chto-takoe-messendjer-populyarnyie-mobilnyie-messendjeryi</a:t>
            </a:r>
          </a:p>
          <a:p>
            <a:r>
              <a:rPr lang="ru-RU" u="sng" dirty="0"/>
              <a:t>http://specialcom.net/all/chto-takoe-messendzher-i-nuzhen-li-on/</a:t>
            </a:r>
            <a:endParaRPr lang="ru-RU" dirty="0"/>
          </a:p>
          <a:p>
            <a:r>
              <a:rPr lang="ru-RU" u="sng" dirty="0"/>
              <a:t>https://ru.wikipedia.org/wiki/WhatsApp</a:t>
            </a:r>
            <a:endParaRPr lang="ru-RU" dirty="0"/>
          </a:p>
          <a:p>
            <a:r>
              <a:rPr lang="ru-RU" dirty="0"/>
              <a:t>https://targetsms.ru/blog/385-plyusy-i-minusy-rassylok-po-messendzheram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Литература</a:t>
            </a:r>
          </a:p>
        </p:txBody>
      </p:sp>
    </p:spTree>
    <p:extLst>
      <p:ext uri="{BB962C8B-B14F-4D97-AF65-F5344CB8AC3E}">
        <p14:creationId xmlns:p14="http://schemas.microsoft.com/office/powerpoint/2010/main" xmlns="" val="1922013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800" dirty="0"/>
              <a:t>Спасибо за внимание!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881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060848"/>
            <a:ext cx="7408333" cy="4098768"/>
          </a:xfrm>
        </p:spPr>
        <p:txBody>
          <a:bodyPr>
            <a:normAutofit/>
          </a:bodyPr>
          <a:lstStyle/>
          <a:p>
            <a:r>
              <a:rPr lang="ru-RU" dirty="0"/>
              <a:t>Актуальность:</a:t>
            </a:r>
          </a:p>
          <a:p>
            <a:pPr>
              <a:buNone/>
            </a:pPr>
            <a:r>
              <a:rPr lang="ru-RU" dirty="0"/>
              <a:t>В наше время </a:t>
            </a:r>
            <a:r>
              <a:rPr lang="ru-RU" dirty="0" err="1"/>
              <a:t>мессенеджеры</a:t>
            </a:r>
            <a:r>
              <a:rPr lang="ru-RU" dirty="0"/>
              <a:t> актуальны как никогда. Каждый день просыпаясь молодежь проверяет свою почту. Наш мир захватил интернет а общение в нем является его неотъемлемой частью.</a:t>
            </a:r>
          </a:p>
          <a:p>
            <a:r>
              <a:rPr lang="ru-RU" dirty="0"/>
              <a:t>Проблема:</a:t>
            </a:r>
          </a:p>
          <a:p>
            <a:pPr>
              <a:buNone/>
            </a:pPr>
            <a:r>
              <a:rPr lang="ru-RU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Проблемой всех мессенджеров является их многообразие, и порой очень тяжело выбрать тот который нужен тебе.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 и проблема.</a:t>
            </a:r>
          </a:p>
        </p:txBody>
      </p:sp>
    </p:spTree>
    <p:extLst>
      <p:ext uri="{BB962C8B-B14F-4D97-AF65-F5344CB8AC3E}">
        <p14:creationId xmlns:p14="http://schemas.microsoft.com/office/powerpoint/2010/main" xmlns="" val="1355743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Объект:</a:t>
            </a:r>
          </a:p>
          <a:p>
            <a:pPr>
              <a:buNone/>
            </a:pPr>
            <a:r>
              <a:rPr lang="ru-RU" dirty="0"/>
              <a:t>Объектом моего проекта является исследование каждого из популярных </a:t>
            </a:r>
            <a:r>
              <a:rPr lang="ru-RU" dirty="0" err="1"/>
              <a:t>мессенеджеров</a:t>
            </a:r>
            <a:r>
              <a:rPr lang="ru-RU" dirty="0"/>
              <a:t>  и выявление их минусов и плюсов.</a:t>
            </a:r>
          </a:p>
          <a:p>
            <a:r>
              <a:rPr lang="ru-RU" dirty="0"/>
              <a:t>Предмет:</a:t>
            </a:r>
          </a:p>
          <a:p>
            <a:pPr>
              <a:buNone/>
            </a:pPr>
            <a:r>
              <a:rPr lang="ru-RU" dirty="0"/>
              <a:t>Сравнительная таблица </a:t>
            </a:r>
            <a:r>
              <a:rPr lang="ru-RU" dirty="0" err="1"/>
              <a:t>мессенеджеров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Объект и предмет моего проекта.</a:t>
            </a:r>
          </a:p>
        </p:txBody>
      </p:sp>
    </p:spTree>
    <p:extLst>
      <p:ext uri="{BB962C8B-B14F-4D97-AF65-F5344CB8AC3E}">
        <p14:creationId xmlns:p14="http://schemas.microsoft.com/office/powerpoint/2010/main" xmlns="" val="2624323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67833" y="2183415"/>
            <a:ext cx="7408333" cy="3450696"/>
          </a:xfrm>
        </p:spPr>
        <p:txBody>
          <a:bodyPr/>
          <a:lstStyle/>
          <a:p>
            <a:r>
              <a:rPr lang="ru-RU" sz="23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Изучить множество мессенджеров и выделить три самых оптимальных.</a:t>
            </a:r>
            <a:endParaRPr lang="ru-RU" sz="2300" b="1" kern="0" dirty="0">
              <a:solidFill>
                <a:srgbClr val="365F91"/>
              </a:solidFill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80722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4636037" cy="3450696"/>
          </a:xfrm>
        </p:spPr>
        <p:txBody>
          <a:bodyPr>
            <a:normAutofit/>
          </a:bodyPr>
          <a:lstStyle/>
          <a:p>
            <a:pPr lvl="0"/>
            <a:r>
              <a:rPr lang="ru-RU" dirty="0" err="1"/>
              <a:t>Messenger</a:t>
            </a:r>
            <a:r>
              <a:rPr lang="ru-RU" dirty="0"/>
              <a:t> - от английского "курьер" или "связной". Это программы для мгновенного обмена сообщениями между пользователями. Именно в скорости состоит их главное преимущество перед обычной электронной почтой.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</a:t>
            </a:r>
            <a:r>
              <a:rPr lang="ru-RU" dirty="0" err="1"/>
              <a:t>мессенеджер</a:t>
            </a:r>
            <a:r>
              <a:rPr lang="ru-RU" dirty="0"/>
              <a:t>?</a:t>
            </a:r>
          </a:p>
        </p:txBody>
      </p:sp>
      <p:pic>
        <p:nvPicPr>
          <p:cNvPr id="1026" name="Picture 2" descr="http://viber-okk.ru/wp-content/uploads/2017/01/chto-takoe-messenger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564904"/>
            <a:ext cx="3491880" cy="356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08959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7660373" cy="3450696"/>
          </a:xfrm>
        </p:spPr>
        <p:txBody>
          <a:bodyPr>
            <a:normAutofit/>
          </a:bodyPr>
          <a:lstStyle/>
          <a:p>
            <a:r>
              <a:rPr lang="ru-RU" dirty="0"/>
              <a:t>Очевидным преимуществом для обмена сообщениями является отправка, как уже было сказано выше, любого количества сообщений при невысокой абонентской плате за использование интернета.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Функции </a:t>
            </a:r>
            <a:r>
              <a:rPr lang="ru-RU" dirty="0" err="1"/>
              <a:t>мессенеджеров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666254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4492021" cy="3450696"/>
          </a:xfrm>
        </p:spPr>
        <p:txBody>
          <a:bodyPr/>
          <a:lstStyle/>
          <a:p>
            <a:r>
              <a:rPr lang="ru-RU" dirty="0"/>
              <a:t>Каждый современный человек использует как минимум один, а чаще всего одновременно несколько </a:t>
            </a:r>
            <a:r>
              <a:rPr lang="ru-RU" dirty="0" err="1"/>
              <a:t>мессенджеров</a:t>
            </a:r>
            <a:r>
              <a:rPr lang="ru-RU" dirty="0"/>
              <a:t>. Необходимость в разных сетях обмена сообщениями обусловлена тем, что между ними нет прямой связи.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Особенности и виды </a:t>
            </a:r>
            <a:r>
              <a:rPr lang="ru-RU" dirty="0" err="1"/>
              <a:t>мессенеджеров</a:t>
            </a:r>
            <a:r>
              <a:rPr lang="ru-RU" dirty="0"/>
              <a:t>.</a:t>
            </a:r>
          </a:p>
        </p:txBody>
      </p:sp>
      <p:pic>
        <p:nvPicPr>
          <p:cNvPr id="1026" name="Picture 2" descr="https://static44.siliconrus.cmtt.ru/paper-media/7a/84/fb/689292c818d5b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89361"/>
            <a:ext cx="3960440" cy="3334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0811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708920"/>
            <a:ext cx="3987965" cy="345069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Telegram-</a:t>
            </a:r>
            <a:r>
              <a:rPr lang="ru-RU" dirty="0"/>
              <a:t>бесплатный кроссплатформенный </a:t>
            </a:r>
            <a:r>
              <a:rPr lang="ru-RU" dirty="0" err="1"/>
              <a:t>мессенеджер</a:t>
            </a:r>
            <a:r>
              <a:rPr lang="ru-RU" dirty="0"/>
              <a:t> для смартфонов и других устройств, позволяющий обмениваться текстовыми сообщениями и </a:t>
            </a:r>
            <a:r>
              <a:rPr lang="ru-RU" dirty="0" err="1"/>
              <a:t>медиафайлами</a:t>
            </a:r>
            <a:r>
              <a:rPr lang="ru-RU" dirty="0"/>
              <a:t> различных форматов.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Telegram</a:t>
            </a:r>
            <a:endParaRPr lang="ru-RU" dirty="0"/>
          </a:p>
        </p:txBody>
      </p:sp>
      <p:pic>
        <p:nvPicPr>
          <p:cNvPr id="1026" name="Picture 2" descr="http://meltor.ru/file/images/newsimg/f81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20888"/>
            <a:ext cx="4104456" cy="334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92695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3915957" cy="3450696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err="1"/>
              <a:t>Viber</a:t>
            </a:r>
            <a:r>
              <a:rPr lang="ru-RU" dirty="0"/>
              <a:t>  — приложение, которое позволяет совершать бесплатные звонки через сеть </a:t>
            </a:r>
            <a:r>
              <a:rPr lang="en-US" dirty="0"/>
              <a:t>Wi-Fi </a:t>
            </a:r>
            <a:r>
              <a:rPr lang="ru-RU" dirty="0"/>
              <a:t>или мобильные сети(оплата только интернет-трафика) между пользователями с установленным </a:t>
            </a:r>
            <a:r>
              <a:rPr lang="ru-RU" dirty="0" err="1"/>
              <a:t>Viber</a:t>
            </a:r>
            <a:r>
              <a:rPr lang="ru-RU" dirty="0"/>
              <a:t>, а также передавать текстовые сообщения, картинки, видео- и аудиосообщения, документы и файлы.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Viber</a:t>
            </a:r>
            <a:endParaRPr lang="ru-RU" dirty="0"/>
          </a:p>
        </p:txBody>
      </p:sp>
      <p:pic>
        <p:nvPicPr>
          <p:cNvPr id="2050" name="Picture 2" descr="http://1.bp.blogspot.com/-Pd0-6e-bFZg/VDkrlegXpwI/AAAAAAAAACU/TEQMfkHcJUI/s1600/Viber-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564904"/>
            <a:ext cx="3744416" cy="35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589464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</TotalTime>
  <Words>306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Мессенеджеры в нашем мире.</vt:lpstr>
      <vt:lpstr>Актуальность и проблема.</vt:lpstr>
      <vt:lpstr>Объект и предмет моего проекта.</vt:lpstr>
      <vt:lpstr>Цель</vt:lpstr>
      <vt:lpstr>Что такое мессенеджер?</vt:lpstr>
      <vt:lpstr>Функции мессенеджеров.</vt:lpstr>
      <vt:lpstr>Особенности и виды мессенеджеров.</vt:lpstr>
      <vt:lpstr>Telegram</vt:lpstr>
      <vt:lpstr>Viber</vt:lpstr>
      <vt:lpstr>WhatsApp</vt:lpstr>
      <vt:lpstr>Плюсы и минусы мессенеджеров.</vt:lpstr>
      <vt:lpstr>Заключение</vt:lpstr>
      <vt:lpstr>Литература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Мессенеджеры в нашем мире и какой лучше выбрать.</dc:title>
  <dc:creator>student</dc:creator>
  <cp:lastModifiedBy>k50-008</cp:lastModifiedBy>
  <cp:revision>9</cp:revision>
  <dcterms:created xsi:type="dcterms:W3CDTF">2017-04-20T07:33:40Z</dcterms:created>
  <dcterms:modified xsi:type="dcterms:W3CDTF">2017-04-27T05:16:18Z</dcterms:modified>
</cp:coreProperties>
</file>