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2221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074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206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5787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85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263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570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8502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510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1684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683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7002A-0FE6-48F8-AB45-412DB8BFCF24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0DE82-3F11-4B8B-BAB4-74E79DC87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756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3D</a:t>
            </a:r>
            <a:r>
              <a:rPr lang="ru-RU" sz="6000" b="1" dirty="0" smtClean="0"/>
              <a:t> моделирование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005064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Выполнила ученица 10В класса</a:t>
            </a:r>
          </a:p>
          <a:p>
            <a:r>
              <a:rPr lang="ru-RU" sz="3600" dirty="0" smtClean="0"/>
              <a:t>Аверкиева Кристина</a:t>
            </a:r>
          </a:p>
          <a:p>
            <a:r>
              <a:rPr lang="ru-RU" sz="3600" dirty="0" smtClean="0"/>
              <a:t>Руководитель:</a:t>
            </a:r>
            <a:r>
              <a:rPr lang="en-US" sz="3600" dirty="0" smtClean="0"/>
              <a:t> </a:t>
            </a:r>
            <a:r>
              <a:rPr lang="ru-RU" sz="3600" dirty="0" smtClean="0"/>
              <a:t>Снегирева Вилена Сафовна 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96729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Единицы измерения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08720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</a:t>
            </a:r>
            <a:r>
              <a:rPr lang="ru-RU" sz="2800" dirty="0"/>
              <a:t>КОМПАС  используется метрическая система мер.</a:t>
            </a:r>
          </a:p>
          <a:p>
            <a:r>
              <a:rPr lang="ru-RU" sz="2800" dirty="0"/>
              <a:t>Расстояния между точками на чертежах и фрагментах вычисляются и отображаются в миллиметрах. </a:t>
            </a:r>
          </a:p>
        </p:txBody>
      </p:sp>
      <p:pic>
        <p:nvPicPr>
          <p:cNvPr id="5" name="Picture 2" descr="https://autocad-lessons.ru/wp-content/uploads/2017/01/03-0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76" t="14782" r="49336" b="29329"/>
          <a:stretch/>
        </p:blipFill>
        <p:spPr bwMode="auto">
          <a:xfrm>
            <a:off x="1763688" y="2348880"/>
            <a:ext cx="5616624" cy="41044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83923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Системы координат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06101"/>
            <a:ext cx="8784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 работе в КОМПАС  используются декартовы правые системы координат.</a:t>
            </a:r>
          </a:p>
          <a:p>
            <a:r>
              <a:rPr lang="ru-RU" sz="2800" dirty="0"/>
              <a:t>Начало абсолютной системы координат чертежа всегда находится в левой нижней точке габаритной рамки формата.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501008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Для удобства работы пользователь может создавать в документе произвольное количество локальных систем координат (ЛСК) и оперативно переключаться между ними.</a:t>
            </a:r>
          </a:p>
        </p:txBody>
      </p:sp>
    </p:spTree>
    <p:extLst>
      <p:ext uri="{BB962C8B-B14F-4D97-AF65-F5344CB8AC3E}">
        <p14:creationId xmlns="" xmlns:p14="http://schemas.microsoft.com/office/powerpoint/2010/main" val="10903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Настройки параметров системы и документов</a:t>
            </a:r>
            <a:endParaRPr lang="ru-RU" sz="4800" b="1" dirty="0"/>
          </a:p>
        </p:txBody>
      </p:sp>
      <p:pic>
        <p:nvPicPr>
          <p:cNvPr id="3" name="Рисунок 2" descr="&amp;Pcy;&amp;acy;&amp;rcy;&amp;acy;&amp;mcy;&amp;iecy;&amp;tcy;&amp;rcy;&amp;y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48" y="1628800"/>
            <a:ext cx="8136904" cy="4930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7780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Scy;&amp;iecy;&amp;tcy;&amp;kcy;&amp;a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92887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6430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647" y="4225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300" b="1" dirty="0"/>
              <a:t>Использование компактной и инструментальных </a:t>
            </a:r>
            <a:r>
              <a:rPr lang="ru-RU" sz="5300" b="1" dirty="0" smtClean="0"/>
              <a:t>панелей.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3" name="Рисунок 2" descr="&amp;Kcy;&amp;ocy;&amp;mcy;&amp;pcy;&amp;acy;&amp;kcy;&amp;tcy;&amp;ncy;&amp;acy;&amp;yacy; &amp;pcy;&amp;acy;&amp;ncy;&amp;iecy;&amp;lcy;&amp;soft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568952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&amp;Kcy;&amp;ocy;&amp;mcy;&amp;pcy;&amp;acy;&amp;kcy;&amp;tcy;&amp;ncy;&amp;acy;&amp;yacy; &amp;pcy;&amp;acy;&amp;ncy;&amp;iecy;&amp;lcy;&amp;softcy;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68" y="4293096"/>
            <a:ext cx="8427095" cy="1080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0571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6059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Панель геометрии</a:t>
            </a:r>
            <a:endParaRPr lang="ru-RU" sz="4800" b="1" dirty="0"/>
          </a:p>
        </p:txBody>
      </p:sp>
      <p:pic>
        <p:nvPicPr>
          <p:cNvPr id="3" name="Рисунок 2" descr="&amp;Kcy;&amp;ocy;&amp;mcy;&amp;pcy;&amp;acy;&amp;kcy;&amp;tcy;&amp;ncy;&amp;acy;&amp;yacy; &amp;pcy;&amp;acy;&amp;ncy;&amp;iecy;&amp;lcy;&amp;soft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424936" cy="3143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5164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6059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Панель размеров</a:t>
            </a:r>
            <a:endParaRPr lang="ru-RU" sz="4800" b="1" dirty="0"/>
          </a:p>
        </p:txBody>
      </p:sp>
      <p:pic>
        <p:nvPicPr>
          <p:cNvPr id="3" name="Рисунок 2" descr="&amp;Rcy;&amp;acy;&amp;zcy;&amp;mcy;&amp;iecy;&amp;rcy;&amp;y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05" y="1700808"/>
            <a:ext cx="8352928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3635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1287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Панель редактирования</a:t>
            </a:r>
            <a:endParaRPr lang="ru-RU" sz="4800" b="1" dirty="0"/>
          </a:p>
        </p:txBody>
      </p:sp>
      <p:pic>
        <p:nvPicPr>
          <p:cNvPr id="3" name="Рисунок 2" descr="&amp;Pcy;&amp;rcy;&amp;acy;&amp;vcy;&amp;kcy;&amp;a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8352928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6168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/>
              <a:t>Принципы ввода и </a:t>
            </a:r>
            <a:r>
              <a:rPr lang="ru-RU" sz="4800" b="1" dirty="0" smtClean="0"/>
              <a:t>редактирования</a:t>
            </a:r>
            <a:endParaRPr lang="ru-RU" sz="4800" dirty="0"/>
          </a:p>
        </p:txBody>
      </p:sp>
      <p:pic>
        <p:nvPicPr>
          <p:cNvPr id="3" name="Рисунок 2" descr="&amp;Scy;&amp;tcy;&amp;rcy;&amp;ocy;&amp;kcy;&amp;acy; &amp;tcy;&amp;iecy;&amp;kcy;&amp;ucy;&amp;shchcy;&amp;iecy;&amp;gcy;&amp;ocy; &amp;scy;&amp;ocy;&amp;scy;&amp;tcy;&amp;ocy;&amp;yacy;&amp;ncy;&amp;icy;&amp;ya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57" y="2227403"/>
            <a:ext cx="8856984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&amp;Scy;&amp;tcy;&amp;rcy;&amp;ocy;&amp;kcy;&amp;acy; &amp;scy;&amp;vcy;&amp;ocy;&amp;jcy;&amp;scy;&amp;tcy;&amp;vcy;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70" y="4005064"/>
            <a:ext cx="8699104" cy="10460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2530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300" b="1" dirty="0"/>
              <a:t>Использование механизма </a:t>
            </a:r>
            <a:r>
              <a:rPr lang="ru-RU" sz="5300" b="1" dirty="0" smtClean="0"/>
              <a:t>привязок.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3" name="Рисунок 2" descr="&amp;Lcy;&amp;ocy;&amp;kcy;&amp;acy;&amp;lcy;&amp;softcy;&amp;ncy;&amp;ycy;&amp;iecy; &amp;pcy;&amp;rcy;&amp;icy;&amp;vcy;&amp;yacy;&amp;zcy;&amp;kcy;&amp;i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536504" cy="48800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915816" y="5805264"/>
            <a:ext cx="4345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Меню локальных привязок</a:t>
            </a:r>
          </a:p>
        </p:txBody>
      </p:sp>
    </p:spTree>
    <p:extLst>
      <p:ext uri="{BB962C8B-B14F-4D97-AF65-F5344CB8AC3E}">
        <p14:creationId xmlns="" xmlns:p14="http://schemas.microsoft.com/office/powerpoint/2010/main" val="157890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Актуальность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852" y="1052736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Выбор темы актуален, потому что трехмерное моделирование используется в разных областях и в разных </a:t>
            </a:r>
            <a:r>
              <a:rPr lang="ru-RU" sz="2400" dirty="0" smtClean="0"/>
              <a:t>профессиях.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852" y="2636912"/>
            <a:ext cx="87446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современных условиях быстроразвивающихся информационно-коммуникационных технологий к числу инновационных образовательных технологий целесообразно отнести и технологии 3D – моделирования.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102876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8184" y="5500718"/>
            <a:ext cx="226235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Глобальные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привязки</a:t>
            </a:r>
          </a:p>
        </p:txBody>
      </p:sp>
      <p:pic>
        <p:nvPicPr>
          <p:cNvPr id="3" name="Рисунок 2" descr="&amp;Gcy;&amp;lcy;&amp;ocy;&amp;bcy;&amp;acy;&amp;lcy;&amp;softcy;&amp;ncy;&amp;ycy;&amp;iecy; &amp;pcy;&amp;rcy;&amp;icy;&amp;vcy;&amp;yacy;&amp;zcy;&amp;kcy;&amp;i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544616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609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199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/>
              <a:t>Геометрический </a:t>
            </a:r>
            <a:r>
              <a:rPr lang="ru-RU" sz="4800" b="1" dirty="0" smtClean="0"/>
              <a:t>калькулятор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08720"/>
            <a:ext cx="483923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</a:t>
            </a:r>
            <a:r>
              <a:rPr lang="ru-RU" sz="2800" dirty="0" smtClean="0"/>
              <a:t>вести </a:t>
            </a:r>
            <a:r>
              <a:rPr lang="ru-RU" sz="2800" dirty="0"/>
              <a:t>данные об элементе </a:t>
            </a:r>
            <a:r>
              <a:rPr lang="ru-RU" sz="2800" dirty="0" smtClean="0"/>
              <a:t>можно вручную</a:t>
            </a:r>
            <a:r>
              <a:rPr lang="ru-RU" sz="2800" dirty="0"/>
              <a:t>, явно набрав их в соответствующих полях. Однако КОМПАС предоставляет и другой способ ввода - непосредственное снятие значений параметров с чертежа. Для подобного снятия параметров используется так </a:t>
            </a:r>
            <a:r>
              <a:rPr lang="ru-RU" sz="2800" dirty="0" smtClean="0"/>
              <a:t>называемый геометрический калькулятор.</a:t>
            </a:r>
            <a:endParaRPr lang="ru-RU" sz="2800" dirty="0"/>
          </a:p>
        </p:txBody>
      </p:sp>
      <p:pic>
        <p:nvPicPr>
          <p:cNvPr id="4" name="Рисунок 3" descr="&amp;Lcy;&amp;ocy;&amp;kcy;&amp;acy;&amp;lcy;&amp;softcy;&amp;ncy;&amp;ycy;&amp;iecy; &amp;pcy;&amp;rcy;&amp;icy;&amp;vcy;&amp;yacy;&amp;zcy;&amp;kcy;&amp;i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74404"/>
            <a:ext cx="4248472" cy="3738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753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Заключение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3524" y="1340768"/>
            <a:ext cx="87389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Сделав проект по </a:t>
            </a:r>
            <a:r>
              <a:rPr lang="ru-RU" sz="2800" dirty="0" smtClean="0"/>
              <a:t>теме </a:t>
            </a:r>
            <a:r>
              <a:rPr lang="ru-RU" sz="2800" dirty="0"/>
              <a:t>“3</a:t>
            </a:r>
            <a:r>
              <a:rPr lang="en-US" sz="2800" dirty="0"/>
              <a:t>D</a:t>
            </a:r>
            <a:r>
              <a:rPr lang="ru-RU" sz="2800" dirty="0"/>
              <a:t> моделирование</a:t>
            </a:r>
            <a:r>
              <a:rPr lang="ru-RU" sz="2800" dirty="0" smtClean="0"/>
              <a:t>”</a:t>
            </a:r>
            <a:r>
              <a:rPr lang="en-US" sz="2800" dirty="0" smtClean="0"/>
              <a:t>,</a:t>
            </a:r>
            <a:r>
              <a:rPr lang="ru-RU" sz="2800" dirty="0" smtClean="0"/>
              <a:t> </a:t>
            </a:r>
            <a:r>
              <a:rPr lang="ru-RU" sz="2800" dirty="0"/>
              <a:t>я выполнила поставленные перед собой задачи: познакомилась с интерфейсом  программы “Компас 3</a:t>
            </a:r>
            <a:r>
              <a:rPr lang="en-US" sz="2800" dirty="0"/>
              <a:t>D</a:t>
            </a:r>
            <a:r>
              <a:rPr lang="ru-RU" sz="2800" dirty="0"/>
              <a:t>”, научилась в ней работать и разработала свою 3</a:t>
            </a:r>
            <a:r>
              <a:rPr lang="en-US" sz="2800" dirty="0"/>
              <a:t>D</a:t>
            </a:r>
            <a:r>
              <a:rPr lang="ru-RU" sz="2800" dirty="0"/>
              <a:t> модель в данной программе. Выполнив эти задачи, цель работы  была достигнута и проблема решена.</a:t>
            </a:r>
          </a:p>
        </p:txBody>
      </p:sp>
    </p:spTree>
    <p:extLst>
      <p:ext uri="{BB962C8B-B14F-4D97-AF65-F5344CB8AC3E}">
        <p14:creationId xmlns="" xmlns:p14="http://schemas.microsoft.com/office/powerpoint/2010/main" val="260757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Литература</a:t>
            </a:r>
            <a:endParaRPr lang="ru-RU" sz="48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84784"/>
            <a:ext cx="91440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http://gor.h1.ru/eBook/Cad2D/theory.htm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https://educontest.net/component/content/article/86575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http://3d-week.ru/top-10-luchshih-besplatnyh-programm-modelirovaniya-dlya-3d-pechati/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7728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Проблема</a:t>
            </a:r>
            <a:r>
              <a:rPr lang="ru-RU" sz="2800" b="1" dirty="0" smtClean="0"/>
              <a:t>: </a:t>
            </a:r>
            <a:r>
              <a:rPr lang="ru-RU" sz="2800" dirty="0" smtClean="0">
                <a:cs typeface="Times New Roman" pitchFamily="18" charset="0"/>
              </a:rPr>
              <a:t>отсутствие индивидуального дизайна</a:t>
            </a:r>
            <a:endParaRPr lang="ru-RU" sz="2800" dirty="0"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3643" y="2002381"/>
            <a:ext cx="88677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Объект:</a:t>
            </a:r>
            <a:r>
              <a:rPr lang="ru-RU" sz="2800" dirty="0" smtClean="0"/>
              <a:t> объектом </a:t>
            </a:r>
            <a:r>
              <a:rPr lang="ru-RU" sz="2800" dirty="0"/>
              <a:t>моей работы является 3</a:t>
            </a:r>
            <a:r>
              <a:rPr lang="en-US" sz="2800" dirty="0"/>
              <a:t>D </a:t>
            </a:r>
            <a:r>
              <a:rPr lang="ru-RU" sz="2800" dirty="0"/>
              <a:t>моделирование.</a:t>
            </a: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6255" y="3717032"/>
            <a:ext cx="88677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Предмет: </a:t>
            </a:r>
            <a:r>
              <a:rPr lang="ru-RU" sz="2800" dirty="0"/>
              <a:t>Предметом является созданная в программе “Компас 3</a:t>
            </a:r>
            <a:r>
              <a:rPr lang="en-US" sz="2800" dirty="0"/>
              <a:t>D</a:t>
            </a:r>
            <a:r>
              <a:rPr lang="ru-RU" sz="2800" dirty="0"/>
              <a:t>” 3</a:t>
            </a:r>
            <a:r>
              <a:rPr lang="en-US" sz="2800" dirty="0"/>
              <a:t>D</a:t>
            </a:r>
            <a:r>
              <a:rPr lang="ru-RU" sz="2800" dirty="0"/>
              <a:t> модель.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71402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Цель работы: </a:t>
            </a:r>
            <a:r>
              <a:rPr lang="ru-RU" sz="2800" dirty="0"/>
              <a:t>создать трехмерные модели в программе для 3</a:t>
            </a:r>
            <a:r>
              <a:rPr lang="en-US" sz="2800" dirty="0"/>
              <a:t>d</a:t>
            </a:r>
            <a:r>
              <a:rPr lang="ru-RU" sz="2800" dirty="0"/>
              <a:t> моделирования “Компас 3</a:t>
            </a:r>
            <a:r>
              <a:rPr lang="en-US" sz="2800" dirty="0"/>
              <a:t>D</a:t>
            </a:r>
            <a:r>
              <a:rPr lang="ru-RU" sz="2800" dirty="0"/>
              <a:t>”.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2962" y="1772816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Для достижения цели необходимо решить следующие </a:t>
            </a:r>
            <a:r>
              <a:rPr lang="ru-RU" sz="2800" b="1" dirty="0"/>
              <a:t>задачи</a:t>
            </a:r>
            <a:r>
              <a:rPr lang="ru-RU" sz="2800" b="1" dirty="0" smtClean="0"/>
              <a:t>:</a:t>
            </a:r>
          </a:p>
          <a:p>
            <a:endParaRPr lang="ru-RU" sz="2800" b="1" dirty="0"/>
          </a:p>
          <a:p>
            <a:r>
              <a:rPr lang="ru-RU" sz="2800" dirty="0"/>
              <a:t>1.Познакомиться с интерфейсом программы “Компас 3</a:t>
            </a:r>
            <a:r>
              <a:rPr lang="en-US" sz="2800" dirty="0"/>
              <a:t>D</a:t>
            </a:r>
            <a:r>
              <a:rPr lang="ru-RU" sz="2800" dirty="0" smtClean="0"/>
              <a:t>”.</a:t>
            </a:r>
          </a:p>
          <a:p>
            <a:endParaRPr lang="ru-RU" sz="2800" dirty="0"/>
          </a:p>
          <a:p>
            <a:r>
              <a:rPr lang="ru-RU" sz="2800" dirty="0"/>
              <a:t>2.Научиться работать в ней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3.Разработать свои 3</a:t>
            </a:r>
            <a:r>
              <a:rPr lang="en-US" sz="2800" dirty="0"/>
              <a:t>D</a:t>
            </a:r>
            <a:r>
              <a:rPr lang="ru-RU" sz="2800" dirty="0"/>
              <a:t> модели в данной программе. </a:t>
            </a:r>
          </a:p>
        </p:txBody>
      </p:sp>
    </p:spTree>
    <p:extLst>
      <p:ext uri="{BB962C8B-B14F-4D97-AF65-F5344CB8AC3E}">
        <p14:creationId xmlns="" xmlns:p14="http://schemas.microsoft.com/office/powerpoint/2010/main" val="314988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Основные понятия 3</a:t>
            </a:r>
            <a:r>
              <a:rPr lang="en-US" sz="4800" b="1" dirty="0" smtClean="0"/>
              <a:t>D</a:t>
            </a:r>
            <a:r>
              <a:rPr lang="ru-RU" sz="4800" b="1" dirty="0" smtClean="0"/>
              <a:t> моделирования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628800"/>
            <a:ext cx="89289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Трёхмерная графика</a:t>
            </a:r>
            <a:r>
              <a:rPr lang="ru-RU" sz="2800" dirty="0"/>
              <a:t> — раздел компьютерной графики, посвящённый методам создания изображений или видео путём моделирования объёмных объектов в трехмерном пространстве.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077072"/>
            <a:ext cx="89051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3D-моделирование</a:t>
            </a:r>
            <a:r>
              <a:rPr lang="ru-RU" dirty="0"/>
              <a:t> </a:t>
            </a:r>
            <a:r>
              <a:rPr lang="ru-RU" sz="2800" dirty="0"/>
              <a:t>— это процесс создания трёхмерной модели объекта. Задача 3D-моделирования — разработать визуальный объёмный образ желаемого объекта. </a:t>
            </a:r>
          </a:p>
        </p:txBody>
      </p:sp>
    </p:spTree>
    <p:extLst>
      <p:ext uri="{BB962C8B-B14F-4D97-AF65-F5344CB8AC3E}">
        <p14:creationId xmlns="" xmlns:p14="http://schemas.microsoft.com/office/powerpoint/2010/main" val="16733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Необходимые знания и умения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41" y="1988840"/>
            <a:ext cx="8784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1.Умение </a:t>
            </a:r>
            <a:r>
              <a:rPr lang="ru-RU" sz="2800" dirty="0"/>
              <a:t>работать </a:t>
            </a:r>
            <a:r>
              <a:rPr lang="ru-RU" sz="2800" dirty="0" smtClean="0"/>
              <a:t>в данной программе</a:t>
            </a:r>
          </a:p>
          <a:p>
            <a:endParaRPr lang="ru-RU" sz="2800" dirty="0"/>
          </a:p>
          <a:p>
            <a:r>
              <a:rPr lang="ru-RU" sz="2800" dirty="0" smtClean="0"/>
              <a:t>2.Геометрические знания</a:t>
            </a:r>
          </a:p>
          <a:p>
            <a:endParaRPr lang="ru-RU" sz="2800" dirty="0" smtClean="0"/>
          </a:p>
          <a:p>
            <a:r>
              <a:rPr lang="ru-RU" sz="2800" dirty="0" smtClean="0"/>
              <a:t>3.Чертежные </a:t>
            </a:r>
            <a:r>
              <a:rPr lang="ru-RU" sz="2800" dirty="0"/>
              <a:t>умения</a:t>
            </a:r>
          </a:p>
        </p:txBody>
      </p:sp>
      <p:pic>
        <p:nvPicPr>
          <p:cNvPr id="1026" name="Picture 2" descr="http://tutasoft.com/images/skrins/raznoe/-3d_viewer_305/-3d_viewer_20110427_126029916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229" y="2852936"/>
            <a:ext cx="4180658" cy="3744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ancmarket.com/upload/uf/093/instrumenty-dlya-chercheni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46314"/>
            <a:ext cx="2792426" cy="22510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4869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62272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Этапы создания 3</a:t>
            </a:r>
            <a:r>
              <a:rPr lang="en-US" sz="4800" b="1" dirty="0" smtClean="0"/>
              <a:t>D</a:t>
            </a:r>
            <a:r>
              <a:rPr lang="ru-RU" sz="4800" b="1" dirty="0" smtClean="0"/>
              <a:t> моделей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39753"/>
            <a:ext cx="64087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Моделирование</a:t>
            </a:r>
          </a:p>
          <a:p>
            <a:pPr marL="514350" lvl="0" indent="-514350">
              <a:buFont typeface="+mj-lt"/>
              <a:buAutoNum type="arabicPeriod"/>
            </a:pPr>
            <a:endParaRPr lang="ru-RU" sz="2800" dirty="0"/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Текстурирование</a:t>
            </a:r>
          </a:p>
          <a:p>
            <a:pPr marL="514350" lvl="0" indent="-514350">
              <a:buFont typeface="+mj-lt"/>
              <a:buAutoNum type="arabicPeriod"/>
            </a:pPr>
            <a:endParaRPr lang="ru-RU" sz="28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2800" dirty="0"/>
              <a:t>О</a:t>
            </a:r>
            <a:r>
              <a:rPr lang="ru-RU" sz="2800" dirty="0" smtClean="0"/>
              <a:t>свещение</a:t>
            </a:r>
            <a:r>
              <a:rPr lang="ru-RU" sz="2800" dirty="0"/>
              <a:t> </a:t>
            </a:r>
            <a:endParaRPr lang="ru-RU" sz="2800" dirty="0" smtClean="0"/>
          </a:p>
          <a:p>
            <a:pPr marL="514350" lvl="0" indent="-514350">
              <a:buFont typeface="+mj-lt"/>
              <a:buAutoNum type="arabicPeriod"/>
            </a:pPr>
            <a:endParaRPr lang="ru-RU" sz="28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Анимация</a:t>
            </a:r>
          </a:p>
          <a:p>
            <a:pPr marL="514350" lvl="0" indent="-514350">
              <a:buFont typeface="+mj-lt"/>
              <a:buAutoNum type="arabicPeriod"/>
            </a:pPr>
            <a:endParaRPr lang="ru-RU" sz="2800" dirty="0"/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Динамическая </a:t>
            </a:r>
            <a:endParaRPr lang="en-US" sz="2800" dirty="0" smtClean="0"/>
          </a:p>
          <a:p>
            <a:pPr lvl="0"/>
            <a:r>
              <a:rPr lang="en-US" sz="2800" dirty="0" smtClean="0"/>
              <a:t>      </a:t>
            </a:r>
            <a:r>
              <a:rPr lang="ru-RU" sz="2800" dirty="0" smtClean="0"/>
              <a:t>симуляция</a:t>
            </a:r>
          </a:p>
          <a:p>
            <a:pPr lvl="0"/>
            <a:r>
              <a:rPr lang="ru-RU" sz="2800" dirty="0" smtClean="0"/>
              <a:t> </a:t>
            </a:r>
          </a:p>
          <a:p>
            <a:pPr lvl="0"/>
            <a:r>
              <a:rPr lang="ru-RU" sz="2800" dirty="0" smtClean="0"/>
              <a:t>6.   Рендеринг </a:t>
            </a:r>
          </a:p>
          <a:p>
            <a:pPr marL="514350" lvl="0" indent="-514350">
              <a:buFont typeface="+mj-lt"/>
              <a:buAutoNum type="arabicPeriod"/>
            </a:pPr>
            <a:endParaRPr lang="ru-RU" sz="2800" dirty="0" smtClean="0"/>
          </a:p>
          <a:p>
            <a:pPr lvl="0"/>
            <a:r>
              <a:rPr lang="ru-RU" sz="2800" dirty="0" smtClean="0"/>
              <a:t>7.   Композитинг</a:t>
            </a:r>
            <a:endParaRPr lang="ru-RU" sz="2800" dirty="0"/>
          </a:p>
        </p:txBody>
      </p:sp>
      <p:pic>
        <p:nvPicPr>
          <p:cNvPr id="2050" name="Picture 2" descr="http://ww.xn----8sbanbhmhle5ai4bc4ac.xn--p1ai/images/Programmy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12126"/>
            <a:ext cx="4633676" cy="25108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017.radikal.ru/i422/1312/2d/14ebcd9289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33055"/>
            <a:ext cx="4633676" cy="26064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51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Компас 3</a:t>
            </a:r>
            <a:r>
              <a:rPr lang="en-US" sz="4800" b="1" dirty="0" smtClean="0"/>
              <a:t>D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764704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КОМПАС </a:t>
            </a:r>
            <a:r>
              <a:rPr lang="ru-RU" sz="2800" dirty="0"/>
              <a:t>– продукт российской компании «</a:t>
            </a:r>
            <a:r>
              <a:rPr lang="ru-RU" sz="2800" i="1" dirty="0"/>
              <a:t>АСКОН</a:t>
            </a:r>
            <a:r>
              <a:rPr lang="ru-RU" sz="2800" dirty="0"/>
              <a:t>». Это система автоматизированного проектирования с возможностью оформления документации в соответствии со стандартами серии ЕСКД. </a:t>
            </a:r>
          </a:p>
        </p:txBody>
      </p:sp>
      <p:pic>
        <p:nvPicPr>
          <p:cNvPr id="3074" name="Picture 2" descr="http://kompas3dfree.ru/images/articles/KOMPAS-3D_id2864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7414792" cy="37846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3954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6059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Интерфейс программы</a:t>
            </a:r>
            <a:endParaRPr lang="ru-RU" sz="4800" b="1" dirty="0"/>
          </a:p>
        </p:txBody>
      </p:sp>
      <p:pic>
        <p:nvPicPr>
          <p:cNvPr id="5122" name="Picture 2" descr="http://s003.radikal.ru/i201/1512/18/273a6982497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93498"/>
            <a:ext cx="8586562" cy="5366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37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354</Words>
  <Application>Microsoft Office PowerPoint</Application>
  <PresentationFormat>Экран (4:3)</PresentationFormat>
  <Paragraphs>72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3D моделирование</vt:lpstr>
      <vt:lpstr>Актуальность</vt:lpstr>
      <vt:lpstr>Слайд 3</vt:lpstr>
      <vt:lpstr>Слайд 4</vt:lpstr>
      <vt:lpstr>Основные понятия 3D моделирования</vt:lpstr>
      <vt:lpstr>Необходимые знания и умения</vt:lpstr>
      <vt:lpstr>Этапы создания 3D моделей</vt:lpstr>
      <vt:lpstr>Компас 3D</vt:lpstr>
      <vt:lpstr>Интерфейс программы</vt:lpstr>
      <vt:lpstr>Единицы измерения</vt:lpstr>
      <vt:lpstr>Системы координат</vt:lpstr>
      <vt:lpstr>Настройки параметров системы и документов</vt:lpstr>
      <vt:lpstr>Слайд 13</vt:lpstr>
      <vt:lpstr>Использование компактной и инструментальных панелей. </vt:lpstr>
      <vt:lpstr>Панель геометрии</vt:lpstr>
      <vt:lpstr>Панель размеров</vt:lpstr>
      <vt:lpstr>Панель редактирования</vt:lpstr>
      <vt:lpstr>Принципы ввода и редактирования</vt:lpstr>
      <vt:lpstr>Использование механизма привязок. </vt:lpstr>
      <vt:lpstr>Слайд 20</vt:lpstr>
      <vt:lpstr>Геометрический калькулятор</vt:lpstr>
      <vt:lpstr>Заключение</vt:lpstr>
      <vt:lpstr>Литература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моделирование.</dc:title>
  <dc:creator>student 07</dc:creator>
  <cp:lastModifiedBy>1</cp:lastModifiedBy>
  <cp:revision>10</cp:revision>
  <dcterms:created xsi:type="dcterms:W3CDTF">2017-04-21T05:08:05Z</dcterms:created>
  <dcterms:modified xsi:type="dcterms:W3CDTF">2017-04-27T00:21:23Z</dcterms:modified>
</cp:coreProperties>
</file>