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Мобильные приложения из раздела «Здоровье и фитнес»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Барсуков</a:t>
            </a:r>
          </a:p>
          <a:p>
            <a:r>
              <a:rPr lang="ru-RU" dirty="0" smtClean="0"/>
              <a:t>Игнат</a:t>
            </a:r>
          </a:p>
          <a:p>
            <a:r>
              <a:rPr lang="ru-RU" dirty="0" smtClean="0"/>
              <a:t>10А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628654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Актуальность</a:t>
            </a:r>
          </a:p>
          <a:p>
            <a:r>
              <a:rPr lang="ru-RU" dirty="0" smtClean="0"/>
              <a:t>Актуальность данной темы заключается в том, что в наше время, человек все меньше следит за своим здоровьем. Мы все больше погружаемся в ежедневную суматоху и совсем забываем поддерживать свою форму. Сейчас на дворе 21 век и новые технологии также отвлекают нас от занятий над собой.  Эти технологии теперь могут помочь нам в том, чтобы следить за своей формой и физической активностью. В год экологии это как никогда важно.</a:t>
            </a:r>
          </a:p>
          <a:p>
            <a:r>
              <a:rPr lang="ru-RU" b="1" dirty="0" smtClean="0"/>
              <a:t> Проблема</a:t>
            </a:r>
          </a:p>
          <a:p>
            <a:r>
              <a:rPr lang="ru-RU" dirty="0" smtClean="0"/>
              <a:t>В настоящее время существует множество приложений одного типа и трудно определиться с выбором одного из них</a:t>
            </a:r>
          </a:p>
          <a:p>
            <a:r>
              <a:rPr lang="ru-RU" b="1" dirty="0" smtClean="0"/>
              <a:t>Объект</a:t>
            </a:r>
            <a:endParaRPr lang="ru-RU" b="1" dirty="0" smtClean="0"/>
          </a:p>
          <a:p>
            <a:r>
              <a:rPr lang="ru-RU" dirty="0" smtClean="0"/>
              <a:t>Объектом моего проекта являются мобильные приложения</a:t>
            </a:r>
          </a:p>
          <a:p>
            <a:r>
              <a:rPr lang="ru-RU" b="1" dirty="0" smtClean="0"/>
              <a:t>Предмет</a:t>
            </a:r>
            <a:endParaRPr lang="ru-RU" b="1" dirty="0" smtClean="0"/>
          </a:p>
          <a:p>
            <a:r>
              <a:rPr lang="ru-RU" dirty="0" smtClean="0"/>
              <a:t>Предмет проекта – приложения из раздела «Здоровье и фитнес», для отслеживания своей  физической </a:t>
            </a:r>
            <a:r>
              <a:rPr lang="ru-RU" dirty="0" smtClean="0"/>
              <a:t>активности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Цель</a:t>
            </a:r>
            <a:endParaRPr lang="ru-RU" b="1" dirty="0" smtClean="0"/>
          </a:p>
          <a:p>
            <a:r>
              <a:rPr lang="ru-RU" dirty="0" smtClean="0"/>
              <a:t>Выяснить, какое из выбранных мною приложений является лидером </a:t>
            </a:r>
          </a:p>
          <a:p>
            <a:r>
              <a:rPr lang="ru-RU" b="1" dirty="0" smtClean="0"/>
              <a:t>Задачи</a:t>
            </a:r>
            <a:endParaRPr lang="ru-RU" b="1" dirty="0" smtClean="0"/>
          </a:p>
          <a:p>
            <a:r>
              <a:rPr lang="ru-RU" dirty="0" smtClean="0"/>
              <a:t>- Изучить каждое из приложений и провести сравнение </a:t>
            </a:r>
          </a:p>
          <a:p>
            <a:r>
              <a:rPr lang="ru-RU" dirty="0" smtClean="0"/>
              <a:t>-Протестировать каждое из них в действии</a:t>
            </a:r>
          </a:p>
          <a:p>
            <a:r>
              <a:rPr lang="ru-RU" dirty="0" smtClean="0"/>
              <a:t>- Собрать и проанализировать отзывы других пользователей</a:t>
            </a:r>
          </a:p>
          <a:p>
            <a:r>
              <a:rPr lang="ru-RU" dirty="0" smtClean="0"/>
              <a:t>- Составить свой отзыв и дать рекомендации</a:t>
            </a:r>
          </a:p>
          <a:p>
            <a:r>
              <a:rPr lang="ru-RU" b="1" dirty="0" smtClean="0"/>
              <a:t>Гипотеза</a:t>
            </a:r>
          </a:p>
          <a:p>
            <a:r>
              <a:rPr lang="ru-RU" dirty="0" smtClean="0"/>
              <a:t>Я  выдвинул гипотезу, что приложение </a:t>
            </a:r>
            <a:r>
              <a:rPr lang="ru-RU" dirty="0" err="1" smtClean="0"/>
              <a:t>Lifelog</a:t>
            </a:r>
            <a:r>
              <a:rPr lang="ru-RU" dirty="0" smtClean="0"/>
              <a:t> является лидером среди остальных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483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714356"/>
            <a:ext cx="91440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183</Words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Мобильные приложения из раздела «Здоровье и фитнес»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Мобильные приложения из раздела «Здоровье и фитнес»</dc:title>
  <dc:creator>СК</dc:creator>
  <cp:lastModifiedBy>СК</cp:lastModifiedBy>
  <cp:revision>4</cp:revision>
  <dcterms:created xsi:type="dcterms:W3CDTF">2017-04-26T16:05:11Z</dcterms:created>
  <dcterms:modified xsi:type="dcterms:W3CDTF">2017-04-26T16:15:29Z</dcterms:modified>
</cp:coreProperties>
</file>