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428868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Изучение понятия алгоритма на примере</a:t>
            </a:r>
            <a:br>
              <a:rPr lang="ru-RU" b="1" dirty="0" smtClean="0"/>
            </a:br>
            <a:r>
              <a:rPr lang="ru-RU" b="1" dirty="0" smtClean="0"/>
              <a:t>исполнителя Робот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4714884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 ученик 7Б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Алексеев Владимир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Ошибка в программе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53530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357430"/>
            <a:ext cx="478631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Условный оператор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617039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071810"/>
            <a:ext cx="2972571" cy="163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Цикл пока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617039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571744"/>
            <a:ext cx="400052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071810"/>
            <a:ext cx="8686800" cy="838200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429684" cy="635798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Актуальность</a:t>
            </a:r>
            <a:r>
              <a:rPr lang="ru-RU" dirty="0" smtClean="0"/>
              <a:t> моего исследования в том, что знание алгоритма и алгоритмического стиля мышления помогает решать задачи с использованием различных исполнителей.</a:t>
            </a:r>
          </a:p>
          <a:p>
            <a:r>
              <a:rPr lang="ru-RU" b="1" dirty="0" smtClean="0"/>
              <a:t>Проблема</a:t>
            </a:r>
            <a:r>
              <a:rPr lang="ru-RU" dirty="0" smtClean="0"/>
              <a:t>: существуют задачи, при решении которых с использованием различных исполнителей, нужно знать их систему команд и уметь их применять.</a:t>
            </a:r>
          </a:p>
          <a:p>
            <a:r>
              <a:rPr lang="ru-RU" b="1" dirty="0" smtClean="0"/>
              <a:t>Цель</a:t>
            </a:r>
            <a:r>
              <a:rPr lang="ru-RU" dirty="0" smtClean="0"/>
              <a:t>: изучение понятия алгоритма на примере исполнителя Робот.</a:t>
            </a:r>
          </a:p>
          <a:p>
            <a:pPr>
              <a:buNone/>
            </a:pPr>
            <a:r>
              <a:rPr lang="ru-RU" dirty="0" smtClean="0"/>
              <a:t>     При </a:t>
            </a:r>
            <a:r>
              <a:rPr lang="ru-RU" dirty="0" smtClean="0"/>
              <a:t>достижении этой цели передо мной встали следующие </a:t>
            </a:r>
          </a:p>
          <a:p>
            <a:r>
              <a:rPr lang="ru-RU" b="1" dirty="0" smtClean="0"/>
              <a:t>Задачи</a:t>
            </a:r>
            <a:r>
              <a:rPr lang="ru-RU" dirty="0" smtClean="0"/>
              <a:t>: </a:t>
            </a:r>
            <a:r>
              <a:rPr lang="ru-RU" dirty="0" smtClean="0"/>
              <a:t>     1</a:t>
            </a:r>
            <a:r>
              <a:rPr lang="ru-RU" dirty="0" smtClean="0"/>
              <a:t>. Изучить понятие алгоритм.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/>
              <a:t>		</a:t>
            </a:r>
            <a:r>
              <a:rPr lang="ru-RU" dirty="0" smtClean="0"/>
              <a:t>  2</a:t>
            </a:r>
            <a:r>
              <a:rPr lang="ru-RU" dirty="0" smtClean="0"/>
              <a:t>. Познакомиться с исполнителем Робот.</a:t>
            </a:r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dirty="0" smtClean="0"/>
              <a:t>	</a:t>
            </a:r>
            <a:r>
              <a:rPr lang="ru-RU" dirty="0" smtClean="0"/>
              <a:t>  3</a:t>
            </a:r>
            <a:r>
              <a:rPr lang="ru-RU" dirty="0" smtClean="0"/>
              <a:t>. Научиться решать задачи с помощью исполнителя «Робот</a:t>
            </a:r>
            <a:r>
              <a:rPr lang="ru-RU" dirty="0" smtClean="0"/>
              <a:t>».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	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358246" cy="628654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Объектом</a:t>
            </a:r>
            <a:r>
              <a:rPr lang="ru-RU" dirty="0" smtClean="0"/>
              <a:t> моего исследования будет понятие </a:t>
            </a:r>
            <a:r>
              <a:rPr lang="ru-RU" u="sng" dirty="0" smtClean="0"/>
              <a:t>алгоритм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Предметом </a:t>
            </a:r>
            <a:r>
              <a:rPr lang="ru-RU" dirty="0" smtClean="0"/>
              <a:t>– исполнитель алгоритма Робот.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данной работе была выдвинута следующая </a:t>
            </a:r>
            <a:r>
              <a:rPr lang="ru-RU" b="1" u="sng" dirty="0" smtClean="0"/>
              <a:t>гипотеза:</a:t>
            </a:r>
            <a:r>
              <a:rPr lang="ru-RU" dirty="0" smtClean="0"/>
              <a:t> предположим, что существуют задачи, которые можно объединить одним алгоритмом. Какие команды необходимы для создания такого алгоритма и как он записывается?</a:t>
            </a:r>
          </a:p>
          <a:p>
            <a:r>
              <a:rPr lang="ru-RU" b="1" dirty="0" smtClean="0"/>
              <a:t>Методы</a:t>
            </a:r>
            <a:r>
              <a:rPr lang="ru-RU" dirty="0" smtClean="0"/>
              <a:t>, которые помогали в исследовании данного вопроса это:</a:t>
            </a:r>
          </a:p>
          <a:p>
            <a:pPr lvl="0"/>
            <a:r>
              <a:rPr lang="ru-RU" b="1" dirty="0" smtClean="0"/>
              <a:t>Теоретические методы </a:t>
            </a:r>
            <a:r>
              <a:rPr lang="ru-RU" dirty="0" smtClean="0"/>
              <a:t>– изучение литературы по теме, анализ и систематизация изученной информации.</a:t>
            </a:r>
          </a:p>
          <a:p>
            <a:pPr lvl="0"/>
            <a:r>
              <a:rPr lang="ru-RU" b="1" dirty="0" smtClean="0"/>
              <a:t>Эмпирический метод </a:t>
            </a:r>
            <a:r>
              <a:rPr lang="ru-RU" dirty="0" smtClean="0"/>
              <a:t>– решение задач с роботом.</a:t>
            </a:r>
          </a:p>
          <a:p>
            <a:pPr lvl="0"/>
            <a:r>
              <a:rPr lang="ru-RU" b="1" dirty="0" smtClean="0"/>
              <a:t>Эксперимент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Понятие алгоритма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58246" cy="52864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Слово </a:t>
            </a:r>
            <a:r>
              <a:rPr lang="ru-RU" b="1" dirty="0" smtClean="0"/>
              <a:t>«алгоритм»</a:t>
            </a:r>
            <a:r>
              <a:rPr lang="ru-RU" dirty="0" smtClean="0"/>
              <a:t> происходит от латинской формы написания имени арабского математика Аль Хорезми. Известно, что он родился до 800 г., а умер после 847 г., жил и работал в Багдаде - крупном научном центре и влиятельной столице Древнего Востока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 помощью алгоритмов решаются не только традиционные для математики вычислительные задачи, но и многие другие, возникающие в быту или на производстве. И было бы ошибкой думать, что алгоритмы могут вам пригодиться только в том случае, если вы станете программистами. Например, кулинарный рецепт – это алгоритм работы </a:t>
            </a:r>
            <a:r>
              <a:rPr lang="ru-RU" dirty="0" smtClean="0"/>
              <a:t>повара.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алгоритма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Следовательно, алгоритм - это строго организованная последовательность действий, приводящая от исходных данных к конкретному </a:t>
            </a:r>
            <a:r>
              <a:rPr lang="ru-RU" b="1" dirty="0" smtClean="0"/>
              <a:t>результату.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алгоритма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r>
              <a:rPr lang="ru-RU" b="1" dirty="0" smtClean="0"/>
              <a:t>р</a:t>
            </a:r>
            <a:r>
              <a:rPr lang="ru-RU" b="1" dirty="0" smtClean="0"/>
              <a:t>езультативность</a:t>
            </a:r>
            <a:endParaRPr lang="ru-RU" dirty="0" smtClean="0"/>
          </a:p>
          <a:p>
            <a:r>
              <a:rPr lang="ru-RU" b="1" dirty="0" smtClean="0"/>
              <a:t>дискретность</a:t>
            </a:r>
            <a:endParaRPr lang="ru-RU" dirty="0" smtClean="0"/>
          </a:p>
          <a:p>
            <a:r>
              <a:rPr lang="ru-RU" b="1" dirty="0" smtClean="0"/>
              <a:t>точность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понятность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м</a:t>
            </a:r>
            <a:r>
              <a:rPr lang="ru-RU" b="1" dirty="0" smtClean="0"/>
              <a:t>ассовость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исполнителя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Исполнитель - это человек или автомат (в частности им может быть процессор ЭВМ), умеющий выполнять некоторый набор действий которые можно назвать командами.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Исполнитель алгоритма  </a:t>
            </a:r>
            <a:r>
              <a:rPr lang="ru-RU" b="1" dirty="0" smtClean="0"/>
              <a:t>Робот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4500594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Вверх</a:t>
            </a:r>
          </a:p>
          <a:p>
            <a:pPr>
              <a:buNone/>
            </a:pPr>
            <a:r>
              <a:rPr lang="ru-RU" sz="2400" b="1" dirty="0" smtClean="0"/>
              <a:t>Вниз</a:t>
            </a:r>
          </a:p>
          <a:p>
            <a:pPr>
              <a:buNone/>
            </a:pPr>
            <a:r>
              <a:rPr lang="ru-RU" sz="2400" b="1" dirty="0" smtClean="0"/>
              <a:t>Влево</a:t>
            </a:r>
          </a:p>
          <a:p>
            <a:pPr>
              <a:buNone/>
            </a:pPr>
            <a:r>
              <a:rPr lang="ru-RU" sz="2400" b="1" dirty="0" smtClean="0"/>
              <a:t>Вправо</a:t>
            </a:r>
          </a:p>
          <a:p>
            <a:pPr>
              <a:buNone/>
            </a:pPr>
            <a:r>
              <a:rPr lang="ru-RU" sz="2400" b="1" dirty="0" smtClean="0"/>
              <a:t>З</a:t>
            </a:r>
            <a:r>
              <a:rPr lang="ru-RU" sz="2400" b="1" dirty="0" smtClean="0"/>
              <a:t>акрасить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Сверху свободно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Снизу </a:t>
            </a:r>
            <a:r>
              <a:rPr lang="ru-RU" sz="2400" b="1" dirty="0" smtClean="0"/>
              <a:t>свободно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Справа </a:t>
            </a:r>
            <a:r>
              <a:rPr lang="ru-RU" sz="2400" b="1" dirty="0" smtClean="0"/>
              <a:t>свободно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Слева </a:t>
            </a:r>
            <a:r>
              <a:rPr lang="ru-RU" sz="2400" b="1" dirty="0" smtClean="0"/>
              <a:t>свободно</a:t>
            </a: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428736"/>
            <a:ext cx="292895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500438"/>
            <a:ext cx="300039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конём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использовать Робот</a:t>
            </a:r>
            <a:br>
              <a:rPr lang="ru-RU" b="1" dirty="0" smtClean="0"/>
            </a:br>
            <a:r>
              <a:rPr lang="ru-RU" b="1" dirty="0" err="1" smtClean="0"/>
              <a:t>алг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err="1" smtClean="0"/>
              <a:t>нач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. </a:t>
            </a:r>
            <a:r>
              <a:rPr lang="ru-RU" b="1" dirty="0" err="1" smtClean="0"/>
              <a:t>нц</a:t>
            </a:r>
            <a:r>
              <a:rPr lang="ru-RU" b="1" dirty="0" smtClean="0"/>
              <a:t> 5 раз</a:t>
            </a:r>
            <a:br>
              <a:rPr lang="ru-RU" b="1" dirty="0" smtClean="0"/>
            </a:br>
            <a:r>
              <a:rPr lang="ru-RU" b="1" dirty="0" smtClean="0"/>
              <a:t>. . вправо</a:t>
            </a:r>
            <a:br>
              <a:rPr lang="ru-RU" b="1" dirty="0" smtClean="0"/>
            </a:br>
            <a:r>
              <a:rPr lang="ru-RU" b="1" dirty="0" smtClean="0"/>
              <a:t>. . вправо</a:t>
            </a:r>
            <a:br>
              <a:rPr lang="ru-RU" b="1" dirty="0" smtClean="0"/>
            </a:br>
            <a:r>
              <a:rPr lang="ru-RU" b="1" dirty="0" smtClean="0"/>
              <a:t>. . вниз</a:t>
            </a:r>
            <a:br>
              <a:rPr lang="ru-RU" b="1" dirty="0" smtClean="0"/>
            </a:br>
            <a:r>
              <a:rPr lang="ru-RU" b="1" dirty="0" smtClean="0"/>
              <a:t>. . закрасить</a:t>
            </a:r>
            <a:br>
              <a:rPr lang="ru-RU" b="1" dirty="0" smtClean="0"/>
            </a:br>
            <a:r>
              <a:rPr lang="ru-RU" b="1" dirty="0" smtClean="0"/>
              <a:t>. </a:t>
            </a:r>
            <a:r>
              <a:rPr lang="ru-RU" b="1" dirty="0" err="1" smtClean="0"/>
              <a:t>кц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кон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786058"/>
            <a:ext cx="4851427" cy="290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</TotalTime>
  <Words>348</Words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Изучение понятия алгоритма на примере исполнителя Робот </vt:lpstr>
      <vt:lpstr>Слайд 2</vt:lpstr>
      <vt:lpstr>Слайд 3</vt:lpstr>
      <vt:lpstr>Понятие алгоритма</vt:lpstr>
      <vt:lpstr>Понятие алгоритма</vt:lpstr>
      <vt:lpstr>Свойства алгоритма</vt:lpstr>
      <vt:lpstr>Понятие исполнителя</vt:lpstr>
      <vt:lpstr>Исполнитель алгоритма  Робот</vt:lpstr>
      <vt:lpstr>Ход конём</vt:lpstr>
      <vt:lpstr>Ошибка в программе</vt:lpstr>
      <vt:lpstr>Условный оператор</vt:lpstr>
      <vt:lpstr>Цикл пока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student-50-11</dc:creator>
  <cp:lastModifiedBy>Пользователь Windows</cp:lastModifiedBy>
  <cp:revision>5</cp:revision>
  <dcterms:created xsi:type="dcterms:W3CDTF">2013-02-19T08:51:41Z</dcterms:created>
  <dcterms:modified xsi:type="dcterms:W3CDTF">2013-02-19T09:31:04Z</dcterms:modified>
</cp:coreProperties>
</file>