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59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9D1A2-5AE0-4232-B91D-FBCD2E30A187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EF0B7-DDF5-486A-816E-3539541D6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Диаграммы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Microsoft Excel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4071942"/>
            <a:ext cx="3312436" cy="1752600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Никонова Ульяна Дмитриевна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10В класс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«Лицей №174»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Зеленогорск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Снегирева Вилена Сафовна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информатики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59532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Корреляционное сравнение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397523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Корреляционное сравнение показывает, соответствует ли соотношение двух переменных ожидаемой зависимости.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2580" y="4149080"/>
            <a:ext cx="3888432" cy="2244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38" y="2451444"/>
            <a:ext cx="409334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7078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556792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Сделав проект по теме «Диаграммы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», я выполнила поставленные перед собой задачи. Узнала о различных видах диаграмм и нашла различия между ними. Объяснила, почему один вид диаграмм подходит для решения данной задачи, а другой нет. Научилась решать задачи с помощью диаграмм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Целью на 11 класс я ставлю выполнения брошюры, с решенными задачами, что позволило бы учителям информатики пользоваться ими на уроках.</a:t>
            </a:r>
          </a:p>
        </p:txBody>
      </p:sp>
    </p:spTree>
    <p:extLst>
      <p:ext uri="{BB962C8B-B14F-4D97-AF65-F5344CB8AC3E}">
        <p14:creationId xmlns:p14="http://schemas.microsoft.com/office/powerpoint/2010/main" xmlns="" val="309912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Литература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556792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www.grandars.ru/student/statistika/diagrammy.html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://excel2.ru/articles/osnovy-postroeniya-diagramm-v-ms-excel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http://mir.zavantag.com/matematika/382585/index.html?page=6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http://www.5byte.ru/excel/diagram.php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http://yastrebov.li/Courses-adbipretut/administrator/z25/s07.htm</a:t>
            </a:r>
          </a:p>
        </p:txBody>
      </p:sp>
    </p:spTree>
    <p:extLst>
      <p:ext uri="{BB962C8B-B14F-4D97-AF65-F5344CB8AC3E}">
        <p14:creationId xmlns:p14="http://schemas.microsoft.com/office/powerpoint/2010/main" xmlns="" val="7833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989439"/>
            <a:ext cx="8064896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ведение</a:t>
            </a:r>
            <a:endParaRPr kumimoji="0" lang="ru-RU" sz="24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познакомилась  с программой </a:t>
            </a:r>
            <a:r>
              <a:rPr lang="en-US" sz="2400" dirty="0" smtClean="0" bmk="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Microsoft Excel  </a:t>
            </a:r>
            <a:r>
              <a:rPr kumimoji="0" lang="ru-RU" sz="24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уроках информатики. Многое узнала о ее возможностях, узнала о диаграммах.  Я увидела, что они помогают большую информацию сократить до маленьких размеров, что было очень удобным. И мне захотелось научиться еще и решать задачи с помощью них.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bmk="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</a:t>
            </a:r>
            <a:endParaRPr kumimoji="0" lang="ru-RU" sz="24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моей работы  в том, что диаграммы позволяю большое количество информации представить лаконично и доступно для понимания любого человека.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268760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Проблема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интернете большое количество информации, которая сложно воспринимается человеческим глазом, гораздо будет проще, если восприятие станет наглядным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Объект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диаграммы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задачи, решаемые с помощью диаграмм.</a:t>
            </a:r>
          </a:p>
        </p:txBody>
      </p:sp>
    </p:spTree>
    <p:extLst>
      <p:ext uri="{BB962C8B-B14F-4D97-AF65-F5344CB8AC3E}">
        <p14:creationId xmlns:p14="http://schemas.microsoft.com/office/powerpoint/2010/main" xmlns="" val="185018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700808"/>
            <a:ext cx="8064896" cy="378565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изучить графическое представление числовой информации в виде диаграмм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Дать определение понятию "диаграмма".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Найти различия между видами диаграмм.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объяснение, почему один вид диаграмм подходит для решения задачи, а другой нет.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Решить задачи с помощью диаграмм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9887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3970784" cy="5865515"/>
          </a:xfrm>
        </p:spPr>
        <p:txBody>
          <a:bodyPr>
            <a:normAutofit fontScale="85000" lnSpcReduction="1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6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Диагра́мма</a:t>
            </a:r>
            <a:r>
              <a:rPr lang="ru-RU" sz="2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600" b="1" dirty="0">
                <a:ea typeface="Calibri" pitchFamily="34" charset="0"/>
                <a:cs typeface="Times New Roman" pitchFamily="18" charset="0"/>
              </a:rPr>
              <a:t>—</a:t>
            </a:r>
            <a:r>
              <a:rPr lang="ru-RU" sz="2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изображение, рисунок, </a:t>
            </a:r>
            <a:r>
              <a:rPr lang="ru-RU" sz="2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чертёж </a:t>
            </a:r>
            <a:r>
              <a:rPr lang="ru-RU" sz="2600" b="1" dirty="0">
                <a:ea typeface="Calibri" pitchFamily="34" charset="0"/>
                <a:cs typeface="Times New Roman" pitchFamily="18" charset="0"/>
              </a:rPr>
              <a:t>—</a:t>
            </a:r>
            <a:r>
              <a:rPr lang="ru-RU" sz="2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графическое представление данных линейными отрезками или геометрическими фигурами, позволяющее быстро оценить соотношение нескольких величин. </a:t>
            </a:r>
            <a:endParaRPr lang="en-US" sz="2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6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типы диаграмм</a:t>
            </a:r>
            <a:endParaRPr lang="ru-RU" sz="2600" b="1" u="sng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Диаграммы-линии (графики)</a:t>
            </a:r>
            <a:endParaRPr lang="ru-RU" sz="2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Диаграммы-области</a:t>
            </a:r>
            <a:endParaRPr lang="ru-RU" sz="2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Столбчатые и линейные диаграммы (гистограммы)</a:t>
            </a:r>
            <a:endParaRPr lang="ru-RU" sz="2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Круговые (секторные) диаграммы</a:t>
            </a:r>
            <a:endParaRPr lang="ru-RU" sz="26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Точечные </a:t>
            </a:r>
            <a:r>
              <a:rPr lang="ru-RU" sz="2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диаграммы</a:t>
            </a:r>
            <a:endParaRPr lang="en-US" sz="2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0648"/>
            <a:ext cx="454622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145" r="16266" b="16829"/>
          <a:stretch/>
        </p:blipFill>
        <p:spPr bwMode="auto">
          <a:xfrm>
            <a:off x="4420448" y="1893614"/>
            <a:ext cx="1527239" cy="1423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011" r="19887" b="12458"/>
          <a:stretch/>
        </p:blipFill>
        <p:spPr bwMode="auto">
          <a:xfrm>
            <a:off x="6012160" y="1873364"/>
            <a:ext cx="1522642" cy="153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30"/>
          <a:stretch/>
        </p:blipFill>
        <p:spPr bwMode="auto">
          <a:xfrm>
            <a:off x="7719011" y="1873362"/>
            <a:ext cx="1169987" cy="209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098" r="19856" b="8860"/>
          <a:stretch/>
        </p:blipFill>
        <p:spPr bwMode="auto">
          <a:xfrm>
            <a:off x="5947687" y="4097646"/>
            <a:ext cx="1651587" cy="1852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296" b="10890"/>
          <a:stretch/>
        </p:blipFill>
        <p:spPr bwMode="auto">
          <a:xfrm>
            <a:off x="3923928" y="4262496"/>
            <a:ext cx="1872210" cy="18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556" b="4059"/>
          <a:stretch/>
        </p:blipFill>
        <p:spPr bwMode="auto">
          <a:xfrm>
            <a:off x="7643827" y="4145366"/>
            <a:ext cx="1320353" cy="204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5594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Сравнение диаграмм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340768"/>
            <a:ext cx="56563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Покомпонентное сравнение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973" y="2462444"/>
            <a:ext cx="5147950" cy="3189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24128" y="2348880"/>
            <a:ext cx="30243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Покомпонентное сравнение данных лучше всего демонстрируется при помощи круговой диаграммы. Поскольку круг создает прекрасное впечатление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целого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694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9745" y="260648"/>
            <a:ext cx="52245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Позиционное сравнение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7692" y="2348880"/>
            <a:ext cx="5508612" cy="366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1340768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иллюстрации позиционного сравнения лучше всего подходит линейчатая диаграмма. </a:t>
            </a:r>
          </a:p>
        </p:txBody>
      </p:sp>
    </p:spTree>
    <p:extLst>
      <p:ext uri="{BB962C8B-B14F-4D97-AF65-F5344CB8AC3E}">
        <p14:creationId xmlns:p14="http://schemas.microsoft.com/office/powerpoint/2010/main" xmlns="" val="68327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04664"/>
            <a:ext cx="47083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Временное сравнение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777" y="2425019"/>
            <a:ext cx="3896651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9777" y="4077072"/>
            <a:ext cx="4301078" cy="2213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9336" y="1412776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Данный тип сравнения лучше всего иллюстрировать при помощи гистограмм или графиков. </a:t>
            </a:r>
          </a:p>
        </p:txBody>
      </p:sp>
    </p:spTree>
    <p:extLst>
      <p:ext uri="{BB962C8B-B14F-4D97-AF65-F5344CB8AC3E}">
        <p14:creationId xmlns:p14="http://schemas.microsoft.com/office/powerpoint/2010/main" xmlns="" val="156985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60648"/>
            <a:ext cx="45983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Частотное сравнение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227" y="2460434"/>
            <a:ext cx="3992384" cy="1778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1147" y="1052736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Частотное сравнение показывает, сколько значений данного параметра (частотность) попадает в последовательные области числовых значений.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9488" y="4238735"/>
            <a:ext cx="411955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4538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411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Диаграммы  в Microsoft Excel</vt:lpstr>
      <vt:lpstr>Слайд 2</vt:lpstr>
      <vt:lpstr>Слайд 3</vt:lpstr>
      <vt:lpstr>Слайд 4</vt:lpstr>
      <vt:lpstr>Слайд 5</vt:lpstr>
      <vt:lpstr>Сравнение диаграмм</vt:lpstr>
      <vt:lpstr>Слайд 7</vt:lpstr>
      <vt:lpstr>Слайд 8</vt:lpstr>
      <vt:lpstr>Слайд 9</vt:lpstr>
      <vt:lpstr>Слайд 10</vt:lpstr>
      <vt:lpstr>Заключение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Диаграммы в Excel</dc:title>
  <dc:creator>User</dc:creator>
  <cp:lastModifiedBy>User</cp:lastModifiedBy>
  <cp:revision>13</cp:revision>
  <dcterms:created xsi:type="dcterms:W3CDTF">2017-04-09T04:51:59Z</dcterms:created>
  <dcterms:modified xsi:type="dcterms:W3CDTF">2017-04-26T09:41:48Z</dcterms:modified>
</cp:coreProperties>
</file>