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5" r:id="rId6"/>
    <p:sldId id="264" r:id="rId7"/>
    <p:sldId id="271" r:id="rId8"/>
    <p:sldId id="266" r:id="rId9"/>
    <p:sldId id="263" r:id="rId10"/>
    <p:sldId id="268" r:id="rId11"/>
    <p:sldId id="269" r:id="rId12"/>
    <p:sldId id="270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47ED83B-1139-4611-BF16-6A905F22CCDD}">
          <p14:sldIdLst>
            <p14:sldId id="256"/>
            <p14:sldId id="257"/>
            <p14:sldId id="259"/>
            <p14:sldId id="261"/>
            <p14:sldId id="265"/>
            <p14:sldId id="264"/>
            <p14:sldId id="271"/>
            <p14:sldId id="266"/>
            <p14:sldId id="263"/>
            <p14:sldId id="268"/>
            <p14:sldId id="269"/>
            <p14:sldId id="270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Вычисления в электронных таблицах.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085184"/>
            <a:ext cx="6858000" cy="648072"/>
          </a:xfrm>
        </p:spPr>
        <p:txBody>
          <a:bodyPr>
            <a:noAutofit/>
          </a:bodyPr>
          <a:lstStyle/>
          <a:p>
            <a:r>
              <a:rPr lang="ru-RU" sz="1600" dirty="0" smtClean="0"/>
              <a:t>Презентацию подготовила ученица 10 В класса Иванова Александра</a:t>
            </a:r>
            <a:endParaRPr lang="en-US" sz="1600" dirty="0" smtClean="0"/>
          </a:p>
          <a:p>
            <a:r>
              <a:rPr lang="ru-RU" sz="1600" dirty="0" smtClean="0"/>
              <a:t>Преподаватель Снегирева В. С. </a:t>
            </a:r>
            <a:endParaRPr lang="en-US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83603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914" y="1700808"/>
            <a:ext cx="5256584" cy="3079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0688"/>
            <a:ext cx="3501994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9754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1988840"/>
            <a:ext cx="503826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48680"/>
            <a:ext cx="4392488" cy="92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072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5256584" cy="4371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48680"/>
            <a:ext cx="3354272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6590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В результате проектной работы я познакомилась с электронными таблицами, рассмотрела некоторые формулы и функции.</a:t>
            </a:r>
          </a:p>
          <a:p>
            <a:r>
              <a:rPr lang="ru-RU" dirty="0"/>
              <a:t>Выполнив эти задачи, я добилась цели – научилась применять формулы при решении задач.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384" y="101407"/>
            <a:ext cx="11588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2423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8229600" cy="52565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/>
              <a:t>Актуальность</a:t>
            </a:r>
          </a:p>
          <a:p>
            <a:pPr marL="0" indent="0">
              <a:buNone/>
            </a:pPr>
            <a:r>
              <a:rPr lang="ru-RU" dirty="0" smtClean="0"/>
              <a:t>Основное </a:t>
            </a:r>
            <a:r>
              <a:rPr lang="ru-RU" dirty="0"/>
              <a:t>значение таблиц – упрощение расчётов в табличной форме. Электронные таблицы используются:</a:t>
            </a:r>
          </a:p>
          <a:p>
            <a:pPr marL="0" indent="0">
              <a:buNone/>
            </a:pPr>
            <a:r>
              <a:rPr lang="ru-RU" dirty="0"/>
              <a:t>•	Для автоматизации вычислений;</a:t>
            </a:r>
          </a:p>
          <a:p>
            <a:pPr marL="0" indent="0">
              <a:buNone/>
            </a:pPr>
            <a:r>
              <a:rPr lang="ru-RU" dirty="0"/>
              <a:t>•	Для проведения поиска оптимальных значений параметров;</a:t>
            </a:r>
          </a:p>
          <a:p>
            <a:pPr marL="0" indent="0">
              <a:buNone/>
            </a:pPr>
            <a:r>
              <a:rPr lang="ru-RU" dirty="0"/>
              <a:t>•	Для подготовки табличных документов;</a:t>
            </a:r>
          </a:p>
          <a:p>
            <a:pPr marL="0" indent="0">
              <a:buNone/>
            </a:pPr>
            <a:r>
              <a:rPr lang="ru-RU" dirty="0"/>
              <a:t>•	Для представления результатов в виде диаграмм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i="1" dirty="0" smtClean="0"/>
              <a:t>Проблема</a:t>
            </a:r>
          </a:p>
          <a:p>
            <a:pPr marL="0" indent="0">
              <a:buNone/>
            </a:pPr>
            <a:r>
              <a:rPr lang="ru-RU" dirty="0"/>
              <a:t>Составляя бумажные таблицы, приходиться очень много пересчитывать значения и это занимает много времени, а электронные таблицы представляют собой удобный инструмент для автоматизации вычислений.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1588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9163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8229600" cy="99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8435280" cy="52894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/>
              <a:t>Объект:</a:t>
            </a:r>
            <a:endParaRPr lang="ru-RU" sz="2800" b="1" dirty="0"/>
          </a:p>
          <a:p>
            <a:pPr marL="0" indent="0">
              <a:buNone/>
            </a:pPr>
            <a:r>
              <a:rPr lang="ru-RU" sz="2800" dirty="0"/>
              <a:t>Вычисления в электронных таблицах</a:t>
            </a:r>
          </a:p>
          <a:p>
            <a:pPr marL="0" indent="0">
              <a:buNone/>
            </a:pPr>
            <a:r>
              <a:rPr lang="ru-RU" sz="2800" b="1" dirty="0" smtClean="0"/>
              <a:t>Цель:</a:t>
            </a:r>
            <a:endParaRPr lang="ru-RU" sz="2800" b="1" dirty="0"/>
          </a:p>
          <a:p>
            <a:pPr marL="0" indent="0">
              <a:buNone/>
            </a:pPr>
            <a:r>
              <a:rPr lang="ru-RU" sz="2800" dirty="0"/>
              <a:t>Познакомиться с электронными таблицами </a:t>
            </a:r>
            <a:r>
              <a:rPr lang="ru-RU" sz="2800" dirty="0" err="1"/>
              <a:t>Exsel</a:t>
            </a:r>
            <a:r>
              <a:rPr lang="ru-RU" sz="2800" dirty="0"/>
              <a:t>, научиться применять их на практике.</a:t>
            </a:r>
          </a:p>
          <a:p>
            <a:pPr marL="0" indent="0">
              <a:buNone/>
            </a:pPr>
            <a:r>
              <a:rPr lang="ru-RU" sz="2800" b="1" dirty="0" smtClean="0"/>
              <a:t>Предмет:</a:t>
            </a:r>
            <a:endParaRPr lang="ru-RU" sz="2800" b="1" dirty="0"/>
          </a:p>
          <a:p>
            <a:pPr marL="0" indent="0">
              <a:buNone/>
            </a:pPr>
            <a:r>
              <a:rPr lang="ru-RU" sz="2800" dirty="0"/>
              <a:t>Формулы для вычислений</a:t>
            </a:r>
          </a:p>
          <a:p>
            <a:pPr marL="0" indent="0">
              <a:buNone/>
            </a:pPr>
            <a:r>
              <a:rPr lang="ru-RU" b="1" dirty="0" smtClean="0"/>
              <a:t>Задачи: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1. Познакомиться с электронными таблицами</a:t>
            </a:r>
          </a:p>
          <a:p>
            <a:pPr marL="0" indent="0">
              <a:buNone/>
            </a:pPr>
            <a:r>
              <a:rPr lang="ru-RU" dirty="0"/>
              <a:t>2. Рассмотреть некоторые функции таблиц</a:t>
            </a:r>
          </a:p>
          <a:p>
            <a:pPr marL="0" indent="0">
              <a:buNone/>
            </a:pPr>
            <a:r>
              <a:rPr lang="ru-RU" dirty="0"/>
              <a:t>3. Научиться производить расчёты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4624"/>
            <a:ext cx="11588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7998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Электронная таблица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229600" cy="4937760"/>
          </a:xfrm>
        </p:spPr>
        <p:txBody>
          <a:bodyPr/>
          <a:lstStyle/>
          <a:p>
            <a:r>
              <a:rPr lang="ru-RU" dirty="0"/>
              <a:t>Электронная таблица  -  компьютерная программа, позволяющая проводить вычисления с данными и имитирующая бумажные таблицы. </a:t>
            </a:r>
            <a:endParaRPr lang="ru-RU" dirty="0" smtClean="0"/>
          </a:p>
          <a:p>
            <a:r>
              <a:rPr lang="ru-RU" dirty="0"/>
              <a:t>Она предоставляет возможности </a:t>
            </a:r>
            <a:r>
              <a:rPr lang="ru-RU" dirty="0" smtClean="0"/>
              <a:t>экономико-статистических расчетов.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87" y="3573016"/>
            <a:ext cx="3924639" cy="2550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48"/>
          <a:stretch/>
        </p:blipFill>
        <p:spPr bwMode="auto">
          <a:xfrm>
            <a:off x="4880901" y="3284984"/>
            <a:ext cx="3240360" cy="2934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492" y="116631"/>
            <a:ext cx="11588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670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Возможности электронных таблиц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44302" y="1196752"/>
            <a:ext cx="5915000" cy="37939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•проведение </a:t>
            </a:r>
            <a:r>
              <a:rPr lang="ru-RU" dirty="0"/>
              <a:t>однотипных расчётов над большими наборами данных;</a:t>
            </a:r>
          </a:p>
          <a:p>
            <a:pPr marL="0" indent="0">
              <a:buNone/>
            </a:pPr>
            <a:r>
              <a:rPr lang="ru-RU" dirty="0" smtClean="0"/>
              <a:t>•автоматизация </a:t>
            </a:r>
            <a:r>
              <a:rPr lang="ru-RU" dirty="0"/>
              <a:t>итоговых вычислений;</a:t>
            </a:r>
          </a:p>
          <a:p>
            <a:pPr marL="0" indent="0">
              <a:buNone/>
            </a:pPr>
            <a:r>
              <a:rPr lang="ru-RU" dirty="0" smtClean="0"/>
              <a:t>•решение </a:t>
            </a:r>
            <a:r>
              <a:rPr lang="ru-RU" dirty="0"/>
              <a:t>задач путём подбора значений параметров;</a:t>
            </a:r>
          </a:p>
          <a:p>
            <a:pPr marL="0" indent="0">
              <a:buNone/>
            </a:pPr>
            <a:r>
              <a:rPr lang="ru-RU" dirty="0" smtClean="0"/>
              <a:t>•табулирование </a:t>
            </a:r>
            <a:r>
              <a:rPr lang="ru-RU" dirty="0"/>
              <a:t>формул (функций);</a:t>
            </a:r>
          </a:p>
          <a:p>
            <a:pPr marL="0" indent="0">
              <a:buNone/>
            </a:pPr>
            <a:r>
              <a:rPr lang="ru-RU" dirty="0" smtClean="0"/>
              <a:t>•обработка </a:t>
            </a:r>
            <a:r>
              <a:rPr lang="ru-RU" dirty="0"/>
              <a:t>результатов экспериментов;</a:t>
            </a:r>
          </a:p>
          <a:p>
            <a:pPr marL="0" indent="0">
              <a:buNone/>
            </a:pPr>
            <a:r>
              <a:rPr lang="ru-RU" dirty="0" smtClean="0"/>
              <a:t>•проведение </a:t>
            </a:r>
            <a:r>
              <a:rPr lang="ru-RU" dirty="0"/>
              <a:t>поиска оптимальных значений параметров;</a:t>
            </a:r>
          </a:p>
          <a:p>
            <a:pPr marL="0" indent="0">
              <a:buNone/>
            </a:pPr>
            <a:r>
              <a:rPr lang="ru-RU" dirty="0" smtClean="0"/>
              <a:t>•подготовка </a:t>
            </a:r>
            <a:r>
              <a:rPr lang="ru-RU" dirty="0"/>
              <a:t>табличных документов;</a:t>
            </a:r>
          </a:p>
          <a:p>
            <a:pPr marL="0" indent="0">
              <a:buNone/>
            </a:pPr>
            <a:r>
              <a:rPr lang="ru-RU" dirty="0" smtClean="0"/>
              <a:t>•построение </a:t>
            </a:r>
            <a:r>
              <a:rPr lang="ru-RU" dirty="0"/>
              <a:t>диаграмм и графиков по имеющимся данным.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53"/>
          <a:stretch/>
        </p:blipFill>
        <p:spPr bwMode="auto">
          <a:xfrm>
            <a:off x="2530334" y="4725144"/>
            <a:ext cx="3477507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27" b="17887"/>
          <a:stretch/>
        </p:blipFill>
        <p:spPr bwMode="auto">
          <a:xfrm>
            <a:off x="5292080" y="1628800"/>
            <a:ext cx="3779912" cy="2633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117" y="44624"/>
            <a:ext cx="11588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4498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980728"/>
            <a:ext cx="8229600" cy="99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61791" y="1124744"/>
            <a:ext cx="4968552" cy="597666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Для работы с числовыми данными в программе </a:t>
            </a:r>
            <a:r>
              <a:rPr lang="ru-RU" dirty="0" err="1"/>
              <a:t>Microsoft</a:t>
            </a:r>
            <a:r>
              <a:rPr lang="ru-RU" dirty="0"/>
              <a:t> </a:t>
            </a:r>
            <a:r>
              <a:rPr lang="ru-RU" dirty="0" err="1"/>
              <a:t>Excel</a:t>
            </a:r>
            <a:r>
              <a:rPr lang="ru-RU" dirty="0"/>
              <a:t> удобно использовать специальные формулы.  Формулы – это выражение, начинающееся со знака равенства и состоящее из числовых величин, адресов ячеек, функций, имен, которые соединены знаками арифметических операций. </a:t>
            </a:r>
            <a:endParaRPr lang="ru-RU" dirty="0" smtClean="0"/>
          </a:p>
          <a:p>
            <a:r>
              <a:rPr lang="ru-RU" dirty="0"/>
              <a:t>Функции </a:t>
            </a:r>
            <a:r>
              <a:rPr lang="ru-RU" dirty="0" err="1"/>
              <a:t>Excel</a:t>
            </a:r>
            <a:r>
              <a:rPr lang="ru-RU" dirty="0"/>
              <a:t> — это специальные, заранее созданные формулы для сложных вычислений, в которые пользователь должен ввести только аргументы.</a:t>
            </a:r>
          </a:p>
          <a:p>
            <a:r>
              <a:rPr lang="ru-RU" dirty="0"/>
              <a:t>Функции состоят из двух частей: имени функции и одного или нескольких аргументов. Имя функции описывает операцию, которую эта функция выполняет.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88840"/>
            <a:ext cx="3711327" cy="3225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1588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268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Простые вычисления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764704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СЛОЖЕНИЕ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6381328"/>
            <a:ext cx="1396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ВЫЧИТАНИЕ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651" b="67583"/>
          <a:stretch/>
        </p:blipFill>
        <p:spPr bwMode="auto">
          <a:xfrm>
            <a:off x="4572000" y="1134915"/>
            <a:ext cx="4332883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43" b="67982"/>
          <a:stretch/>
        </p:blipFill>
        <p:spPr bwMode="auto">
          <a:xfrm>
            <a:off x="179512" y="3712335"/>
            <a:ext cx="4631974" cy="266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3436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99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186670"/>
            <a:ext cx="5544616" cy="46906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В целом </a:t>
            </a:r>
            <a:r>
              <a:rPr lang="ru-RU" dirty="0" err="1"/>
              <a:t>Microsoft</a:t>
            </a:r>
            <a:r>
              <a:rPr lang="ru-RU" dirty="0"/>
              <a:t> </a:t>
            </a:r>
            <a:r>
              <a:rPr lang="ru-RU" dirty="0" err="1"/>
              <a:t>Excel</a:t>
            </a:r>
            <a:r>
              <a:rPr lang="ru-RU" dirty="0"/>
              <a:t> содержит более 400 функций рабочего листа (встроенных функций). Все они в соответствии с предназначением делятся на 9 групп:</a:t>
            </a:r>
          </a:p>
          <a:p>
            <a:r>
              <a:rPr lang="ru-RU" dirty="0" smtClean="0"/>
              <a:t>финансовые </a:t>
            </a:r>
            <a:r>
              <a:rPr lang="ru-RU" dirty="0"/>
              <a:t>функции;</a:t>
            </a:r>
          </a:p>
          <a:p>
            <a:r>
              <a:rPr lang="ru-RU" dirty="0" smtClean="0"/>
              <a:t>функции </a:t>
            </a:r>
            <a:r>
              <a:rPr lang="ru-RU" dirty="0"/>
              <a:t>даты и времени;</a:t>
            </a:r>
          </a:p>
          <a:p>
            <a:r>
              <a:rPr lang="ru-RU" dirty="0" smtClean="0"/>
              <a:t>математические </a:t>
            </a:r>
            <a:r>
              <a:rPr lang="ru-RU" dirty="0"/>
              <a:t>функции</a:t>
            </a:r>
            <a:r>
              <a:rPr lang="ru-RU" dirty="0" smtClean="0"/>
              <a:t>;</a:t>
            </a:r>
          </a:p>
          <a:p>
            <a:r>
              <a:rPr lang="ru-RU" dirty="0"/>
              <a:t>функции работы с базой данных</a:t>
            </a:r>
            <a:r>
              <a:rPr lang="ru-RU" dirty="0" smtClean="0"/>
              <a:t>;</a:t>
            </a:r>
          </a:p>
          <a:p>
            <a:r>
              <a:rPr lang="ru-RU" dirty="0"/>
              <a:t>функции ссылки и массивы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статистические </a:t>
            </a:r>
            <a:r>
              <a:rPr lang="ru-RU" dirty="0"/>
              <a:t>функции;</a:t>
            </a:r>
          </a:p>
          <a:p>
            <a:r>
              <a:rPr lang="ru-RU" dirty="0" smtClean="0"/>
              <a:t>текстовые </a:t>
            </a:r>
            <a:r>
              <a:rPr lang="ru-RU" dirty="0"/>
              <a:t>функции;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888432" cy="2644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621" y="116632"/>
            <a:ext cx="11588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989" y="4620344"/>
            <a:ext cx="4104456" cy="205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8976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258778" y="623664"/>
            <a:ext cx="3850615" cy="8733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Функция Суммировать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5272844" cy="307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0577"/>
            <a:ext cx="115887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36268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275</TotalTime>
  <Words>338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Вычисления в электронных таблицах.</vt:lpstr>
      <vt:lpstr>Презентация PowerPoint</vt:lpstr>
      <vt:lpstr>Презентация PowerPoint</vt:lpstr>
      <vt:lpstr>Электронная таблица</vt:lpstr>
      <vt:lpstr>Возможности электронных таблиц</vt:lpstr>
      <vt:lpstr>Презентация PowerPoint</vt:lpstr>
      <vt:lpstr>Простые вычисления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Формулы для вычислений в Microsoft Excel.</dc:title>
  <dc:creator>User</dc:creator>
  <cp:lastModifiedBy>ИВАНОВ</cp:lastModifiedBy>
  <cp:revision>15</cp:revision>
  <dcterms:created xsi:type="dcterms:W3CDTF">2017-04-20T07:02:30Z</dcterms:created>
  <dcterms:modified xsi:type="dcterms:W3CDTF">2017-04-27T02:52:26Z</dcterms:modified>
</cp:coreProperties>
</file>