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1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5C3C8EF-8576-409E-BD07-1F9C756DE17F}">
          <p14:sldIdLst>
            <p14:sldId id="256"/>
            <p14:sldId id="257"/>
            <p14:sldId id="258"/>
            <p14:sldId id="273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71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6" autoAdjust="0"/>
    <p:restoredTop sz="94660"/>
  </p:normalViewPr>
  <p:slideViewPr>
    <p:cSldViewPr>
      <p:cViewPr>
        <p:scale>
          <a:sx n="76" d="100"/>
          <a:sy n="76" d="100"/>
        </p:scale>
        <p:origin x="-762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ABFF7B5-BB98-4CF1-A661-2432F884FD2A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3DC3A54D-B991-4C3F-9738-EB49692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1052736"/>
            <a:ext cx="3886200" cy="3384376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Число </a:t>
            </a:r>
            <a:r>
              <a:rPr lang="ru-RU" sz="4000" b="1" dirty="0"/>
              <a:t>«Пи» и способы его вычисления на компьютере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420888"/>
            <a:ext cx="4032448" cy="2808312"/>
          </a:xfrm>
        </p:spPr>
        <p:txBody>
          <a:bodyPr>
            <a:normAutofit fontScale="62500" lnSpcReduction="20000"/>
          </a:bodyPr>
          <a:lstStyle/>
          <a:p>
            <a:r>
              <a:rPr lang="ru-RU" sz="2300" dirty="0"/>
              <a:t> </a:t>
            </a:r>
            <a:endParaRPr lang="ru-RU" sz="2300" b="1" dirty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Автор: Орехова Екатерина, </a:t>
            </a:r>
            <a:r>
              <a:rPr lang="ru-RU" sz="2900" b="1" dirty="0">
                <a:solidFill>
                  <a:schemeClr val="tx1"/>
                </a:solidFill>
              </a:rPr>
              <a:t>ученица 11 </a:t>
            </a:r>
            <a:r>
              <a:rPr lang="ru-RU" sz="2900" b="1" dirty="0" smtClean="0">
                <a:solidFill>
                  <a:schemeClr val="tx1"/>
                </a:solidFill>
              </a:rPr>
              <a:t>класса, МКОУ </a:t>
            </a:r>
            <a:r>
              <a:rPr lang="ru-RU" sz="2900" b="1" dirty="0" err="1" smtClean="0">
                <a:solidFill>
                  <a:schemeClr val="tx1"/>
                </a:solidFill>
              </a:rPr>
              <a:t>Плесской</a:t>
            </a:r>
            <a:r>
              <a:rPr lang="ru-RU" sz="2900" b="1" dirty="0" smtClean="0">
                <a:solidFill>
                  <a:schemeClr val="tx1"/>
                </a:solidFill>
              </a:rPr>
              <a:t> СОШ, обучающаяся в объединении «Программирование» МКОУ ДОД ЦДЮТ</a:t>
            </a:r>
          </a:p>
          <a:p>
            <a:endParaRPr lang="ru-RU" sz="900" b="1" dirty="0" smtClean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Научный руководитель: Юдин Андрей Борисович, учитель математики МКОУ </a:t>
            </a:r>
            <a:r>
              <a:rPr lang="ru-RU" sz="2900" b="1" dirty="0" err="1" smtClean="0">
                <a:solidFill>
                  <a:schemeClr val="tx1"/>
                </a:solidFill>
              </a:rPr>
              <a:t>Плесской</a:t>
            </a:r>
            <a:r>
              <a:rPr lang="ru-RU" sz="2900" b="1" dirty="0" smtClean="0">
                <a:solidFill>
                  <a:schemeClr val="tx1"/>
                </a:solidFill>
              </a:rPr>
              <a:t> СОШ, педагог дополнительного образования МКОУ ДОД ЦДЮТ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84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/>
              <a:t>Нахождение числа Пи с помощью рядов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4632" cy="4353273"/>
          </a:xfrm>
        </p:spPr>
        <p:txBody>
          <a:bodyPr/>
          <a:lstStyle/>
          <a:p>
            <a:r>
              <a:rPr lang="ru-RU" b="1" dirty="0" smtClean="0"/>
              <a:t>Формула:</a:t>
            </a:r>
          </a:p>
          <a:p>
            <a:endParaRPr lang="ru-RU" b="1" dirty="0" smtClean="0"/>
          </a:p>
          <a:p>
            <a:r>
              <a:rPr lang="ru-RU" b="1" dirty="0"/>
              <a:t>Вычисления на компьютере:</a:t>
            </a:r>
          </a:p>
          <a:p>
            <a:endParaRPr lang="ru-RU" b="1" dirty="0"/>
          </a:p>
          <a:p>
            <a:r>
              <a:rPr lang="ru-RU" b="1" dirty="0"/>
              <a:t>Количество верных</a:t>
            </a:r>
          </a:p>
          <a:p>
            <a:pPr marL="68580" indent="0">
              <a:buNone/>
            </a:pPr>
            <a:r>
              <a:rPr lang="ru-RU" b="1" dirty="0"/>
              <a:t>знаков после запятой: </a:t>
            </a:r>
            <a:r>
              <a:rPr lang="ru-RU" b="1" dirty="0" smtClean="0"/>
              <a:t>7</a:t>
            </a:r>
            <a:endParaRPr lang="ru-RU" b="1" dirty="0"/>
          </a:p>
          <a:p>
            <a:endParaRPr lang="ru-RU" dirty="0"/>
          </a:p>
        </p:txBody>
      </p:sp>
      <p:pic>
        <p:nvPicPr>
          <p:cNvPr id="5122" name="Picture 2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52736"/>
            <a:ext cx="284758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F:\информатика\другие ряды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16832"/>
            <a:ext cx="4563955" cy="4318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8" y="6045599"/>
            <a:ext cx="3817416" cy="37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58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624"/>
            <a:ext cx="7772400" cy="1143000"/>
          </a:xfrm>
        </p:spPr>
        <p:txBody>
          <a:bodyPr>
            <a:normAutofit/>
          </a:bodyPr>
          <a:lstStyle/>
          <a:p>
            <a:r>
              <a:rPr lang="ru-RU" sz="2800" dirty="0"/>
              <a:t>Нахождение числа Пи с помощью рядов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4632" cy="4353273"/>
          </a:xfrm>
        </p:spPr>
        <p:txBody>
          <a:bodyPr/>
          <a:lstStyle/>
          <a:p>
            <a:r>
              <a:rPr lang="ru-RU" b="1" dirty="0" smtClean="0"/>
              <a:t>Формула:</a:t>
            </a:r>
          </a:p>
          <a:p>
            <a:endParaRPr lang="ru-RU" b="1" dirty="0"/>
          </a:p>
          <a:p>
            <a:r>
              <a:rPr lang="ru-RU" b="1" dirty="0" smtClean="0"/>
              <a:t> </a:t>
            </a:r>
            <a:r>
              <a:rPr lang="ru-RU" b="1" dirty="0"/>
              <a:t>Вычисления на компьютере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r>
              <a:rPr lang="ru-RU" b="1" dirty="0"/>
              <a:t>Количество верных</a:t>
            </a:r>
          </a:p>
          <a:p>
            <a:pPr marL="68580" indent="0">
              <a:buNone/>
            </a:pPr>
            <a:r>
              <a:rPr lang="ru-RU" b="1" dirty="0"/>
              <a:t>знаков после запятой: </a:t>
            </a:r>
            <a:r>
              <a:rPr lang="ru-RU" b="1" dirty="0" smtClean="0"/>
              <a:t>4</a:t>
            </a:r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146" name="Picture 2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52736"/>
            <a:ext cx="2592288" cy="80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F:\информатика\ряды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20888"/>
            <a:ext cx="5328592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20" y="6068344"/>
            <a:ext cx="4365820" cy="41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26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624"/>
            <a:ext cx="7772400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Нахождение числа Пи с помощью рядов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4632" cy="4281265"/>
          </a:xfrm>
        </p:spPr>
        <p:txBody>
          <a:bodyPr/>
          <a:lstStyle/>
          <a:p>
            <a:r>
              <a:rPr lang="ru-RU" b="1" dirty="0" smtClean="0"/>
              <a:t>Формула:</a:t>
            </a:r>
          </a:p>
          <a:p>
            <a:endParaRPr lang="ru-RU" b="1" dirty="0"/>
          </a:p>
          <a:p>
            <a:r>
              <a:rPr lang="ru-RU" b="1" dirty="0"/>
              <a:t>Вычисления на компьютере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r>
              <a:rPr lang="ru-RU" b="1" dirty="0"/>
              <a:t>Количество верных</a:t>
            </a:r>
          </a:p>
          <a:p>
            <a:pPr marL="68580" indent="0">
              <a:buNone/>
            </a:pPr>
            <a:r>
              <a:rPr lang="ru-RU" b="1" dirty="0"/>
              <a:t>знаков после запятой: </a:t>
            </a:r>
            <a:r>
              <a:rPr lang="ru-RU" b="1" dirty="0" smtClean="0"/>
              <a:t>3</a:t>
            </a:r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170" name="Picture 2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80728"/>
            <a:ext cx="5112568" cy="75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F:\информатика\ряды длинный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236" y="2276872"/>
            <a:ext cx="5710268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6027324"/>
            <a:ext cx="3807427" cy="3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48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Формула Джона </a:t>
            </a:r>
            <a:r>
              <a:rPr lang="ru-RU" dirty="0" err="1"/>
              <a:t>Мэчина</a:t>
            </a:r>
            <a:r>
              <a:rPr lang="ru-RU" u="sng" dirty="0">
                <a:solidFill>
                  <a:schemeClr val="bg1"/>
                </a:solidFill>
              </a:rPr>
              <a:t/>
            </a:r>
            <a:br>
              <a:rPr lang="ru-RU" u="sng" dirty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4632" cy="4209257"/>
          </a:xfrm>
        </p:spPr>
        <p:txBody>
          <a:bodyPr/>
          <a:lstStyle/>
          <a:p>
            <a:r>
              <a:rPr lang="ru-RU" b="1" dirty="0" smtClean="0"/>
              <a:t>Формула:</a:t>
            </a:r>
          </a:p>
          <a:p>
            <a:endParaRPr lang="ru-RU" b="1" dirty="0"/>
          </a:p>
          <a:p>
            <a:r>
              <a:rPr lang="ru-RU" b="1" dirty="0"/>
              <a:t>Вычисления на компьютере:</a:t>
            </a:r>
          </a:p>
          <a:p>
            <a:endParaRPr lang="ru-RU" b="1" dirty="0" smtClean="0"/>
          </a:p>
          <a:p>
            <a:r>
              <a:rPr lang="ru-RU" b="1" dirty="0"/>
              <a:t>Количество верных</a:t>
            </a:r>
          </a:p>
          <a:p>
            <a:pPr marL="68580" indent="0">
              <a:buNone/>
            </a:pPr>
            <a:r>
              <a:rPr lang="ru-RU" b="1" dirty="0"/>
              <a:t>знаков после запятой: </a:t>
            </a:r>
            <a:r>
              <a:rPr lang="ru-RU" b="1" dirty="0" smtClean="0"/>
              <a:t>1</a:t>
            </a:r>
            <a:endParaRPr lang="ru-RU" b="1" dirty="0"/>
          </a:p>
          <a:p>
            <a:endParaRPr lang="ru-RU" dirty="0"/>
          </a:p>
        </p:txBody>
      </p:sp>
      <p:pic>
        <p:nvPicPr>
          <p:cNvPr id="8195" name="Picture 3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2808312" cy="65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F:\информатика\арктангенс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2348879"/>
            <a:ext cx="5328591" cy="3098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07647"/>
            <a:ext cx="3816424" cy="361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80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Алгоритм </a:t>
            </a:r>
            <a:r>
              <a:rPr lang="ru-RU" dirty="0" err="1" smtClean="0"/>
              <a:t>Брента-Саламина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539552" y="980729"/>
            <a:ext cx="7774632" cy="561091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Формула:</a:t>
            </a: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marL="68580" indent="0">
              <a:buNone/>
            </a:pPr>
            <a:endParaRPr lang="ru-RU" b="1" dirty="0" smtClean="0"/>
          </a:p>
          <a:p>
            <a:r>
              <a:rPr lang="ru-RU" b="1" dirty="0" smtClean="0"/>
              <a:t>Вычисления на компьютере:</a:t>
            </a:r>
          </a:p>
          <a:p>
            <a:r>
              <a:rPr lang="ru-RU" b="1" dirty="0" smtClean="0"/>
              <a:t>Количество верных</a:t>
            </a:r>
          </a:p>
          <a:p>
            <a:pPr marL="68580" indent="0">
              <a:buFont typeface="Wingdings 3" pitchFamily="18" charset="2"/>
              <a:buNone/>
            </a:pPr>
            <a:r>
              <a:rPr lang="ru-RU" b="1" dirty="0" smtClean="0"/>
              <a:t>знаков после запятой: 1</a:t>
            </a:r>
            <a:r>
              <a:rPr lang="en-US" b="1" dirty="0" smtClean="0"/>
              <a:t>5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16" name="Picture 3" descr="C:\Users\hp\Desktop\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18" y="3116109"/>
            <a:ext cx="1919958" cy="77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hp\Desktop\Безымянн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60" y="1511006"/>
            <a:ext cx="45815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\Desktop\Безымянный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52" y="2253346"/>
            <a:ext cx="3987902" cy="70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p\Desktop\Безымянный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554" y="2038092"/>
            <a:ext cx="5802312" cy="479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hp\Desktop\Безымянный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12" y="5990129"/>
            <a:ext cx="3923928" cy="61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68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772400" cy="1143000"/>
          </a:xfrm>
        </p:spPr>
        <p:txBody>
          <a:bodyPr/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1142984"/>
            <a:ext cx="7772400" cy="5286412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ru-RU" sz="2400" b="1" dirty="0"/>
              <a:t>Проанализировав решенные мною задачи, я выяснила, что наиболее точными способами нахождения числа Пи </a:t>
            </a:r>
            <a:r>
              <a:rPr lang="ru-RU" sz="2400" b="1" dirty="0" smtClean="0"/>
              <a:t>на компьютере являются</a:t>
            </a:r>
            <a:r>
              <a:rPr lang="ru-RU" sz="2400" b="1" dirty="0"/>
              <a:t>:</a:t>
            </a:r>
          </a:p>
          <a:p>
            <a:pPr lvl="0"/>
            <a:r>
              <a:rPr lang="ru-RU" sz="2400" b="1" dirty="0"/>
              <a:t>Ряд </a:t>
            </a:r>
            <a:r>
              <a:rPr lang="ru-RU" sz="2400" b="1" dirty="0" err="1" smtClean="0"/>
              <a:t>Мадхавы</a:t>
            </a:r>
            <a:r>
              <a:rPr lang="ru-RU" sz="2400" b="1" dirty="0" smtClean="0"/>
              <a:t> (15 знаков)</a:t>
            </a:r>
            <a:endParaRPr lang="ru-RU" sz="2400" b="1" dirty="0"/>
          </a:p>
          <a:p>
            <a:pPr lvl="0"/>
            <a:r>
              <a:rPr lang="ru-RU" sz="2400" b="1" dirty="0"/>
              <a:t>Формула </a:t>
            </a:r>
            <a:r>
              <a:rPr lang="ru-RU" sz="2400" b="1" dirty="0" smtClean="0"/>
              <a:t>Лейбница (11 знаков)</a:t>
            </a:r>
            <a:endParaRPr lang="ru-RU" sz="2400" b="1" dirty="0"/>
          </a:p>
          <a:p>
            <a:pPr lvl="0"/>
            <a:r>
              <a:rPr lang="ru-RU" sz="2400" b="1" dirty="0"/>
              <a:t>Алгоритм </a:t>
            </a:r>
            <a:r>
              <a:rPr lang="ru-RU" sz="2400" b="1" dirty="0" err="1" smtClean="0"/>
              <a:t>Брента-Саламина</a:t>
            </a:r>
            <a:r>
              <a:rPr lang="ru-RU" sz="2400" b="1" dirty="0" smtClean="0"/>
              <a:t> (15 знаков)</a:t>
            </a:r>
          </a:p>
          <a:p>
            <a:pPr lvl="0"/>
            <a:endParaRPr lang="ru-RU" sz="2400" dirty="0" smtClean="0"/>
          </a:p>
          <a:p>
            <a:pPr lvl="0">
              <a:buNone/>
            </a:pPr>
            <a:r>
              <a:rPr lang="ru-RU" sz="2600" dirty="0" smtClean="0"/>
              <a:t>Классические системы программирования, к которым</a:t>
            </a:r>
          </a:p>
          <a:p>
            <a:pPr lvl="0">
              <a:buNone/>
            </a:pPr>
            <a:r>
              <a:rPr lang="ru-RU" sz="2600" dirty="0" smtClean="0"/>
              <a:t>относится </a:t>
            </a:r>
            <a:r>
              <a:rPr lang="en-US" sz="2600" dirty="0" smtClean="0"/>
              <a:t>Pascal</a:t>
            </a:r>
            <a:r>
              <a:rPr lang="ru-RU" sz="2600" dirty="0" smtClean="0"/>
              <a:t>, не пригодны для вычислений больших и</a:t>
            </a:r>
          </a:p>
          <a:p>
            <a:pPr lvl="0">
              <a:buNone/>
            </a:pPr>
            <a:r>
              <a:rPr lang="ru-RU" sz="2600" dirty="0" smtClean="0"/>
              <a:t>очень маленьких чисел, поэтому, в приведенных мною</a:t>
            </a:r>
          </a:p>
          <a:p>
            <a:pPr lvl="0">
              <a:buNone/>
            </a:pPr>
            <a:r>
              <a:rPr lang="ru-RU" sz="2600" dirty="0" smtClean="0"/>
              <a:t>примерах, я не достигла точности, описанной в</a:t>
            </a:r>
          </a:p>
          <a:p>
            <a:pPr lvl="0">
              <a:buNone/>
            </a:pPr>
            <a:r>
              <a:rPr lang="ru-RU" sz="2600" dirty="0" smtClean="0"/>
              <a:t>литературе. </a:t>
            </a: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28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1285860"/>
            <a:ext cx="7815290" cy="4048141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400" dirty="0"/>
              <a:t>Благодаря данной </a:t>
            </a:r>
            <a:r>
              <a:rPr lang="ru-RU" sz="2400" dirty="0" smtClean="0"/>
              <a:t>работе: </a:t>
            </a:r>
          </a:p>
          <a:p>
            <a:r>
              <a:rPr lang="ru-RU" sz="2400" dirty="0" smtClean="0"/>
              <a:t>Я научилась составлять программы для вычисления числа Пи различными способами; из этих способов я выбрала наиболее точные</a:t>
            </a:r>
          </a:p>
          <a:p>
            <a:r>
              <a:rPr lang="ru-RU" sz="2400" dirty="0" smtClean="0"/>
              <a:t>Познакомилась с историей числа Пи</a:t>
            </a:r>
          </a:p>
          <a:p>
            <a:r>
              <a:rPr lang="ru-RU" sz="2400" dirty="0" smtClean="0"/>
              <a:t>Узнала основные способы нахождения числа Пи</a:t>
            </a:r>
          </a:p>
        </p:txBody>
      </p:sp>
    </p:spTree>
    <p:extLst>
      <p:ext uri="{BB962C8B-B14F-4D97-AF65-F5344CB8AC3E}">
        <p14:creationId xmlns:p14="http://schemas.microsoft.com/office/powerpoint/2010/main" val="121623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Выяснить</a:t>
            </a:r>
            <a:r>
              <a:rPr lang="ru-RU" sz="2400" b="1" dirty="0"/>
              <a:t>, каким способом можно составить алгоритмы для нахождения числа Пи с помощью компьютера и узнать, какой способ </a:t>
            </a:r>
            <a:r>
              <a:rPr lang="ru-RU" sz="2400" b="1" dirty="0" smtClean="0"/>
              <a:t>поможет более точно вычислить это число.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0684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/>
              <a:t>Ознакомиться с историей числа Пи</a:t>
            </a:r>
          </a:p>
          <a:p>
            <a:pPr lvl="0"/>
            <a:r>
              <a:rPr lang="ru-RU" sz="2400" b="1" dirty="0"/>
              <a:t>Найти необходимые формулы для вычисления числа Пи</a:t>
            </a:r>
          </a:p>
          <a:p>
            <a:pPr lvl="0"/>
            <a:r>
              <a:rPr lang="ru-RU" sz="2400" b="1" dirty="0"/>
              <a:t>Преобразовать найденные формулы в алгоритмы в системе программирования </a:t>
            </a:r>
            <a:r>
              <a:rPr lang="en-US" sz="2400" b="1" dirty="0" err="1"/>
              <a:t>PascalABC</a:t>
            </a:r>
            <a:endParaRPr lang="ru-RU" sz="2400" b="1" dirty="0"/>
          </a:p>
          <a:p>
            <a:r>
              <a:rPr lang="ru-RU" sz="2400" b="1" dirty="0"/>
              <a:t>Узнать, какой способ вычисления наиболее точный</a:t>
            </a:r>
          </a:p>
        </p:txBody>
      </p:sp>
    </p:spTree>
    <p:extLst>
      <p:ext uri="{BB962C8B-B14F-4D97-AF65-F5344CB8AC3E}">
        <p14:creationId xmlns:p14="http://schemas.microsoft.com/office/powerpoint/2010/main" val="416485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529704" y="1102503"/>
            <a:ext cx="7772400" cy="3733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Число Пи (греческая буква π) – </a:t>
            </a:r>
          </a:p>
          <a:p>
            <a:pPr marL="68580" indent="0">
              <a:buFont typeface="Wingdings 3" pitchFamily="18" charset="2"/>
              <a:buNone/>
            </a:pPr>
            <a:r>
              <a:rPr lang="ru-RU" sz="2400" b="1" dirty="0" smtClean="0"/>
              <a:t>это математическая константа, </a:t>
            </a:r>
          </a:p>
          <a:p>
            <a:pPr marL="68580" indent="0">
              <a:buFont typeface="Wingdings 3" pitchFamily="18" charset="2"/>
              <a:buNone/>
            </a:pPr>
            <a:r>
              <a:rPr lang="ru-RU" sz="2400" b="1" dirty="0" smtClean="0"/>
              <a:t>выражающая отношение длины </a:t>
            </a:r>
          </a:p>
          <a:p>
            <a:pPr marL="68580" indent="0">
              <a:buFont typeface="Wingdings 3" pitchFamily="18" charset="2"/>
              <a:buNone/>
            </a:pPr>
            <a:r>
              <a:rPr lang="ru-RU" sz="2400" b="1" dirty="0" smtClean="0"/>
              <a:t>окружности к длине её диаметра. </a:t>
            </a:r>
          </a:p>
          <a:p>
            <a:pPr marL="68580" indent="0">
              <a:buFont typeface="Wingdings 3" pitchFamily="18" charset="2"/>
              <a:buNone/>
            </a:pPr>
            <a:r>
              <a:rPr lang="ru-RU" sz="2400" b="1" dirty="0" smtClean="0"/>
              <a:t>Число Пи иррационально и </a:t>
            </a:r>
          </a:p>
          <a:p>
            <a:pPr marL="68580" indent="0">
              <a:buFont typeface="Wingdings 3" pitchFamily="18" charset="2"/>
              <a:buNone/>
            </a:pPr>
            <a:r>
              <a:rPr lang="ru-RU" sz="2400" b="1" dirty="0" smtClean="0"/>
              <a:t>бесконечно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7" name="Picture 2" descr="C:\Users\hp\Desktop\piok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31102"/>
            <a:ext cx="3732336" cy="400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1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Формулы для нахождения числа 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/>
              <a:t>Ряд </a:t>
            </a:r>
            <a:r>
              <a:rPr lang="ru-RU" sz="2400" b="1" dirty="0" err="1" smtClean="0"/>
              <a:t>Мадхавы</a:t>
            </a:r>
            <a:r>
              <a:rPr lang="ru-RU" sz="2400" b="1" dirty="0" smtClean="0"/>
              <a:t> </a:t>
            </a:r>
          </a:p>
          <a:p>
            <a:pPr lvl="0"/>
            <a:r>
              <a:rPr lang="ru-RU" sz="2400" b="1" dirty="0" smtClean="0"/>
              <a:t>Формула Джона Валлиса</a:t>
            </a:r>
          </a:p>
          <a:p>
            <a:pPr lvl="0"/>
            <a:r>
              <a:rPr lang="ru-RU" sz="2400" b="1" dirty="0" smtClean="0"/>
              <a:t>Формула Вильгельма Лейбница</a:t>
            </a:r>
          </a:p>
          <a:p>
            <a:pPr lvl="0"/>
            <a:r>
              <a:rPr lang="ru-RU" sz="2400" b="1" dirty="0" smtClean="0"/>
              <a:t>Формула Леонарда Эйлера</a:t>
            </a:r>
          </a:p>
          <a:p>
            <a:pPr lvl="0"/>
            <a:r>
              <a:rPr lang="ru-RU" sz="2400" b="1" dirty="0" smtClean="0"/>
              <a:t>Нахождение числа Пи с помощью рядов</a:t>
            </a:r>
          </a:p>
          <a:p>
            <a:pPr lvl="0"/>
            <a:r>
              <a:rPr lang="ru-RU" sz="2400" b="1" dirty="0" smtClean="0"/>
              <a:t>Формула Джона </a:t>
            </a:r>
            <a:r>
              <a:rPr lang="ru-RU" sz="2400" b="1" dirty="0" err="1" smtClean="0"/>
              <a:t>Мэчина</a:t>
            </a:r>
            <a:endParaRPr lang="ru-RU" sz="2400" b="1" dirty="0" smtClean="0"/>
          </a:p>
          <a:p>
            <a:pPr lvl="0"/>
            <a:r>
              <a:rPr lang="ru-RU" sz="2400" b="1" dirty="0" smtClean="0"/>
              <a:t>Алгоритм </a:t>
            </a:r>
            <a:r>
              <a:rPr lang="ru-RU" sz="2400" b="1" dirty="0" err="1" smtClean="0"/>
              <a:t>Брента-Саламина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81706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Ряд </a:t>
            </a:r>
            <a:r>
              <a:rPr lang="ru-RU" dirty="0" err="1" smtClean="0"/>
              <a:t>Мадхавы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1124744"/>
            <a:ext cx="7920880" cy="4320480"/>
          </a:xfrm>
        </p:spPr>
        <p:txBody>
          <a:bodyPr>
            <a:normAutofit/>
          </a:bodyPr>
          <a:lstStyle/>
          <a:p>
            <a:r>
              <a:rPr lang="ru-RU" b="1" dirty="0" smtClean="0"/>
              <a:t>Формула:</a:t>
            </a:r>
          </a:p>
          <a:p>
            <a:endParaRPr lang="ru-RU" b="1" dirty="0"/>
          </a:p>
          <a:p>
            <a:r>
              <a:rPr lang="ru-RU" b="1" dirty="0" smtClean="0"/>
              <a:t>Вычисления на компьютере:</a:t>
            </a:r>
          </a:p>
          <a:p>
            <a:endParaRPr lang="ru-RU" b="1" dirty="0"/>
          </a:p>
          <a:p>
            <a:r>
              <a:rPr lang="ru-RU" b="1" dirty="0" smtClean="0"/>
              <a:t>Количество верных знаков </a:t>
            </a:r>
          </a:p>
          <a:p>
            <a:pPr marL="68580" indent="0">
              <a:buNone/>
            </a:pPr>
            <a:r>
              <a:rPr lang="ru-RU" b="1" dirty="0" smtClean="0"/>
              <a:t>после запятой: 15</a:t>
            </a:r>
            <a:endParaRPr lang="ru-RU" b="1" dirty="0"/>
          </a:p>
        </p:txBody>
      </p:sp>
      <p:pic>
        <p:nvPicPr>
          <p:cNvPr id="1026" name="Picture 2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7"/>
            <a:ext cx="4324163" cy="60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F:\информатика\мадхава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61862"/>
            <a:ext cx="4729060" cy="4979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77" y="6049963"/>
            <a:ext cx="3902101" cy="38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00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Формула Джона Валлиса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8094"/>
            <a:ext cx="7920880" cy="5688632"/>
          </a:xfrm>
        </p:spPr>
        <p:txBody>
          <a:bodyPr/>
          <a:lstStyle/>
          <a:p>
            <a:r>
              <a:rPr lang="ru-RU" b="1" dirty="0" smtClean="0"/>
              <a:t>Формула:</a:t>
            </a:r>
          </a:p>
          <a:p>
            <a:endParaRPr lang="ru-RU" b="1" dirty="0" smtClean="0"/>
          </a:p>
          <a:p>
            <a:r>
              <a:rPr lang="ru-RU" b="1" dirty="0"/>
              <a:t>Вычисления на компьютере:</a:t>
            </a:r>
          </a:p>
          <a:p>
            <a:endParaRPr lang="ru-RU" b="1" dirty="0"/>
          </a:p>
          <a:p>
            <a:r>
              <a:rPr lang="ru-RU" b="1" dirty="0"/>
              <a:t>Количество верных знаков </a:t>
            </a:r>
          </a:p>
          <a:p>
            <a:pPr marL="68580" indent="0">
              <a:buNone/>
            </a:pPr>
            <a:r>
              <a:rPr lang="ru-RU" b="1" dirty="0"/>
              <a:t>после запятой: </a:t>
            </a:r>
            <a:r>
              <a:rPr lang="ru-RU" b="1" dirty="0" smtClean="0"/>
              <a:t>7</a:t>
            </a:r>
            <a:endParaRPr lang="ru-RU" b="1" dirty="0"/>
          </a:p>
        </p:txBody>
      </p:sp>
      <p:pic>
        <p:nvPicPr>
          <p:cNvPr id="2050" name="Picture 2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370" y="1030032"/>
            <a:ext cx="3363742" cy="67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F:\информатика\валлис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33227"/>
            <a:ext cx="4824536" cy="38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97" y="6053585"/>
            <a:ext cx="4061063" cy="43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0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Формула Вильгельма Лейбница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4632" cy="5040560"/>
          </a:xfrm>
        </p:spPr>
        <p:txBody>
          <a:bodyPr/>
          <a:lstStyle/>
          <a:p>
            <a:r>
              <a:rPr lang="ru-RU" b="1" dirty="0" smtClean="0"/>
              <a:t>Формула:</a:t>
            </a:r>
          </a:p>
          <a:p>
            <a:endParaRPr lang="ru-RU" b="1" dirty="0"/>
          </a:p>
          <a:p>
            <a:r>
              <a:rPr lang="ru-RU" b="1" dirty="0" smtClean="0"/>
              <a:t>Вычисления </a:t>
            </a:r>
            <a:r>
              <a:rPr lang="ru-RU" b="1" dirty="0"/>
              <a:t>на </a:t>
            </a:r>
            <a:r>
              <a:rPr lang="ru-RU" b="1" dirty="0" smtClean="0"/>
              <a:t>компьютере:</a:t>
            </a:r>
          </a:p>
          <a:p>
            <a:endParaRPr lang="ru-RU" b="1" dirty="0"/>
          </a:p>
          <a:p>
            <a:r>
              <a:rPr lang="ru-RU" b="1" dirty="0"/>
              <a:t>Количество </a:t>
            </a:r>
            <a:r>
              <a:rPr lang="ru-RU" b="1" dirty="0" smtClean="0"/>
              <a:t>верных</a:t>
            </a:r>
          </a:p>
          <a:p>
            <a:pPr marL="68580" indent="0">
              <a:buNone/>
            </a:pPr>
            <a:r>
              <a:rPr lang="ru-RU" b="1" dirty="0" smtClean="0"/>
              <a:t>знаков после </a:t>
            </a:r>
            <a:r>
              <a:rPr lang="ru-RU" b="1" dirty="0"/>
              <a:t>запятой: </a:t>
            </a:r>
            <a:r>
              <a:rPr lang="ru-RU" b="1" dirty="0" smtClean="0"/>
              <a:t>11</a:t>
            </a:r>
            <a:endParaRPr lang="ru-RU" b="1" dirty="0"/>
          </a:p>
          <a:p>
            <a:endParaRPr lang="ru-RU" dirty="0"/>
          </a:p>
        </p:txBody>
      </p:sp>
      <p:pic>
        <p:nvPicPr>
          <p:cNvPr id="3074" name="Picture 2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1052735"/>
            <a:ext cx="3156520" cy="60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F:\информатика\лейбниц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910" y="2420888"/>
            <a:ext cx="5445765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36" y="6087290"/>
            <a:ext cx="4179263" cy="38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Формула Леонарда Эйлера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4632" cy="4752528"/>
          </a:xfrm>
        </p:spPr>
        <p:txBody>
          <a:bodyPr/>
          <a:lstStyle/>
          <a:p>
            <a:r>
              <a:rPr lang="ru-RU" b="1" dirty="0" smtClean="0"/>
              <a:t>Формула:</a:t>
            </a:r>
          </a:p>
          <a:p>
            <a:endParaRPr lang="ru-RU" b="1" dirty="0"/>
          </a:p>
          <a:p>
            <a:r>
              <a:rPr lang="ru-RU" b="1" dirty="0"/>
              <a:t>Вычисления на компьютере:</a:t>
            </a:r>
          </a:p>
          <a:p>
            <a:endParaRPr lang="ru-RU" b="1" dirty="0" smtClean="0"/>
          </a:p>
          <a:p>
            <a:r>
              <a:rPr lang="ru-RU" b="1" dirty="0"/>
              <a:t>Количество верных</a:t>
            </a:r>
          </a:p>
          <a:p>
            <a:pPr marL="68580" indent="0">
              <a:buNone/>
            </a:pPr>
            <a:r>
              <a:rPr lang="ru-RU" b="1" dirty="0"/>
              <a:t>знаков после запятой: </a:t>
            </a:r>
            <a:r>
              <a:rPr lang="ru-RU" b="1" dirty="0" smtClean="0"/>
              <a:t>8</a:t>
            </a:r>
            <a:endParaRPr lang="ru-RU" b="1" dirty="0"/>
          </a:p>
          <a:p>
            <a:endParaRPr lang="ru-RU" dirty="0"/>
          </a:p>
        </p:txBody>
      </p:sp>
      <p:pic>
        <p:nvPicPr>
          <p:cNvPr id="4098" name="Picture 2" descr="C:\Users\Ekaterin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1045695"/>
            <a:ext cx="3675993" cy="79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F:\информатика\эйлер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481" y="2348880"/>
            <a:ext cx="5038424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Tany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90" y="6129725"/>
            <a:ext cx="3868289" cy="41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04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247</TotalTime>
  <Words>351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Urban Pop</vt:lpstr>
      <vt:lpstr>                       Число «Пи» и способы его вычисления на компьютере  </vt:lpstr>
      <vt:lpstr>Цель работы:</vt:lpstr>
      <vt:lpstr>Задачи работы</vt:lpstr>
      <vt:lpstr>Презентация PowerPoint</vt:lpstr>
      <vt:lpstr>Формулы для нахождения числа пи</vt:lpstr>
      <vt:lpstr>Ряд Мадхавы </vt:lpstr>
      <vt:lpstr>Формула Джона Валлиса </vt:lpstr>
      <vt:lpstr>Формула Вильгельма Лейбница </vt:lpstr>
      <vt:lpstr>Формула Леонарда Эйлера </vt:lpstr>
      <vt:lpstr>Нахождение числа Пи с помощью рядов </vt:lpstr>
      <vt:lpstr>Нахождение числа Пи с помощью рядов</vt:lpstr>
      <vt:lpstr>Нахождение числа Пи с помощью рядов</vt:lpstr>
      <vt:lpstr>Формула Джона Мэчина </vt:lpstr>
      <vt:lpstr>Презентация PowerPoint</vt:lpstr>
      <vt:lpstr>Вывод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«Пи» и способы его вычисления на компьютере</dc:title>
  <dc:creator>Ekaterina</dc:creator>
  <cp:lastModifiedBy>Макс</cp:lastModifiedBy>
  <cp:revision>19</cp:revision>
  <dcterms:created xsi:type="dcterms:W3CDTF">2013-04-08T18:35:47Z</dcterms:created>
  <dcterms:modified xsi:type="dcterms:W3CDTF">2016-10-15T06:54:37Z</dcterms:modified>
</cp:coreProperties>
</file>