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9" r:id="rId10"/>
    <p:sldId id="266" r:id="rId11"/>
    <p:sldId id="270" r:id="rId12"/>
    <p:sldId id="264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8279392-FCB1-4F70-A5EB-064C91B5F38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DDC36C9-A171-4BC1-BF7F-548930D0F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79392-FCB1-4F70-A5EB-064C91B5F38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C36C9-A171-4BC1-BF7F-548930D0F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79392-FCB1-4F70-A5EB-064C91B5F38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C36C9-A171-4BC1-BF7F-548930D0F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79392-FCB1-4F70-A5EB-064C91B5F38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C36C9-A171-4BC1-BF7F-548930D0F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8279392-FCB1-4F70-A5EB-064C91B5F38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DDC36C9-A171-4BC1-BF7F-548930D0F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79392-FCB1-4F70-A5EB-064C91B5F38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DDC36C9-A171-4BC1-BF7F-548930D0F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79392-FCB1-4F70-A5EB-064C91B5F38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DDC36C9-A171-4BC1-BF7F-548930D0F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79392-FCB1-4F70-A5EB-064C91B5F38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C36C9-A171-4BC1-BF7F-548930D0F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79392-FCB1-4F70-A5EB-064C91B5F38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C36C9-A171-4BC1-BF7F-548930D0F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8279392-FCB1-4F70-A5EB-064C91B5F38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DDC36C9-A171-4BC1-BF7F-548930D0F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8279392-FCB1-4F70-A5EB-064C91B5F38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DDC36C9-A171-4BC1-BF7F-548930D0F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8279392-FCB1-4F70-A5EB-064C91B5F38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DDC36C9-A171-4BC1-BF7F-548930D0F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Отличие планшетных компьютеров от ноутбука.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Работу выполнил ученик 7Б класса</a:t>
            </a:r>
          </a:p>
          <a:p>
            <a:r>
              <a:rPr lang="ru-RU" dirty="0" err="1" smtClean="0"/>
              <a:t>Шпорт</a:t>
            </a:r>
            <a:r>
              <a:rPr lang="ru-RU" dirty="0" smtClean="0"/>
              <a:t> Павел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Ноутбук </a:t>
            </a:r>
            <a:r>
              <a:rPr lang="en-US" dirty="0" smtClean="0"/>
              <a:t>Grid Compass</a:t>
            </a:r>
            <a:endParaRPr lang="ru-RU" dirty="0"/>
          </a:p>
        </p:txBody>
      </p:sp>
      <p:pic>
        <p:nvPicPr>
          <p:cNvPr id="4" name="Содержимое 3" descr="33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987" y="1880394"/>
            <a:ext cx="4772025" cy="40576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Адам Осборн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80727" y="1646238"/>
            <a:ext cx="298254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Ноутбук Адама Осборна.</a:t>
            </a:r>
            <a:endParaRPr lang="ru-RU" dirty="0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857364"/>
            <a:ext cx="6215106" cy="432948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Ноутбук компании </a:t>
            </a:r>
            <a:r>
              <a:rPr lang="en-US" dirty="0" smtClean="0"/>
              <a:t>IBM</a:t>
            </a:r>
            <a:endParaRPr lang="ru-RU" dirty="0"/>
          </a:p>
        </p:txBody>
      </p:sp>
      <p:pic>
        <p:nvPicPr>
          <p:cNvPr id="4" name="Содержимое 3" descr="22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987" y="1866106"/>
            <a:ext cx="4772025" cy="40862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ноутбук </a:t>
            </a:r>
            <a:r>
              <a:rPr lang="en-US" dirty="0" smtClean="0"/>
              <a:t>Apple.</a:t>
            </a:r>
            <a:endParaRPr lang="ru-RU" dirty="0"/>
          </a:p>
        </p:txBody>
      </p:sp>
      <p:pic>
        <p:nvPicPr>
          <p:cNvPr id="4" name="Содержимое 3" descr="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987" y="2247106"/>
            <a:ext cx="4772025" cy="33242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Сравнительная таблица характеристик устройств.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411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614338"/>
                <a:gridCol w="1328754"/>
                <a:gridCol w="1028700"/>
                <a:gridCol w="1028700"/>
                <a:gridCol w="900126"/>
                <a:gridCol w="671546"/>
                <a:gridCol w="1514428"/>
              </a:tblGrid>
              <a:tr h="1214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энергоемкость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память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 экрана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WI-FI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офисными</a:t>
                      </a:r>
                      <a:r>
                        <a:rPr lang="ru-RU" baseline="0" dirty="0" smtClean="0"/>
                        <a:t> программами</a:t>
                      </a:r>
                      <a:endParaRPr lang="ru-RU" dirty="0"/>
                    </a:p>
                  </a:txBody>
                  <a:tcPr/>
                </a:tc>
              </a:tr>
              <a:tr h="1452573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Планшет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300-800г.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часов автономной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ОЗУ- 1Гб</a:t>
                      </a:r>
                    </a:p>
                    <a:p>
                      <a:r>
                        <a:rPr lang="ru-RU" dirty="0" smtClean="0"/>
                        <a:t>ВЗУ-</a:t>
                      </a:r>
                      <a:r>
                        <a:rPr lang="ru-RU" baseline="0" dirty="0" smtClean="0"/>
                        <a:t> 16.32Гб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7-10</a:t>
                      </a:r>
                      <a:r>
                        <a:rPr lang="ru-RU" baseline="0" dirty="0" smtClean="0"/>
                        <a:t> дюймов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Только чтение, без  редактирования</a:t>
                      </a:r>
                      <a:endParaRPr lang="ru-RU" dirty="0"/>
                    </a:p>
                  </a:txBody>
                  <a:tcPr/>
                </a:tc>
              </a:tr>
              <a:tr h="1452573">
                <a:tc>
                  <a:txBody>
                    <a:bodyPr/>
                    <a:lstStyle/>
                    <a:p>
                      <a:r>
                        <a:rPr lang="ru-RU" dirty="0" smtClean="0"/>
                        <a:t>Ноутбук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2.5-3</a:t>
                      </a:r>
                      <a:r>
                        <a:rPr lang="ru-RU" baseline="0" dirty="0" smtClean="0"/>
                        <a:t> кг.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2-4</a:t>
                      </a:r>
                      <a:r>
                        <a:rPr lang="ru-RU" baseline="0" dirty="0" smtClean="0"/>
                        <a:t>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ОЗУ-512МБ</a:t>
                      </a:r>
                    </a:p>
                    <a:p>
                      <a:r>
                        <a:rPr lang="ru-RU" dirty="0" smtClean="0"/>
                        <a:t>ВЗУ-80Гб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14-15</a:t>
                      </a:r>
                      <a:r>
                        <a:rPr lang="ru-RU" baseline="0" dirty="0" smtClean="0"/>
                        <a:t> дюймов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Редактирование документов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хочу приобрести электронное устройство, но затрудняюсь в выборе между планшетом и ноутбуком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Актуальность моей работы заключается в том, что знания, полученные в ходе моей работы помогут мне сделать правильный электронного устройства.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предполагаю, что планшетные компьютеры более лучше и совершеннее, чем ноутбуки.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характеристик планшетного компьютера и ноутбука.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Изучить характеристики планшетного компьютера и ноутбука.</a:t>
            </a:r>
          </a:p>
          <a:p>
            <a:r>
              <a:rPr lang="ru-RU" dirty="0" smtClean="0"/>
              <a:t>2. Проанализировать различие характеристик планшетного компьютера и ноутбука.</a:t>
            </a:r>
          </a:p>
          <a:p>
            <a:r>
              <a:rPr lang="ru-RU" dirty="0" smtClean="0"/>
              <a:t>3. Сделать выводы.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Объект исследования- планшетные компьютеры и ноутбуки.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Предмет исследования- технические и пользовательские характеристики устройств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Вильям </a:t>
            </a:r>
            <a:r>
              <a:rPr lang="ru-RU" dirty="0" err="1" smtClean="0"/>
              <a:t>Могридж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6080443" cy="354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92</TotalTime>
  <Words>181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Отличие планшетных компьютеров от ноутбука.</vt:lpstr>
      <vt:lpstr>ПРОБЛЕМА</vt:lpstr>
      <vt:lpstr>АКТУАЛЬНОСТЬ </vt:lpstr>
      <vt:lpstr>ГИПОТЕЗА</vt:lpstr>
      <vt:lpstr>ЦЕЛЬ</vt:lpstr>
      <vt:lpstr>Задачи</vt:lpstr>
      <vt:lpstr>Слайд 7</vt:lpstr>
      <vt:lpstr>Слайд 8</vt:lpstr>
      <vt:lpstr>Вильям Могридж</vt:lpstr>
      <vt:lpstr>Ноутбук Grid Compass</vt:lpstr>
      <vt:lpstr>Адам Осборн</vt:lpstr>
      <vt:lpstr>Ноутбук Адама Осборна.</vt:lpstr>
      <vt:lpstr>Ноутбук компании IBM</vt:lpstr>
      <vt:lpstr>Первый ноутбук Apple.</vt:lpstr>
      <vt:lpstr>Сравнительная таблица характеристик устройств.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Отличие планшетных компьютеров от ноутбука.</dc:title>
  <dc:creator>Admin</dc:creator>
  <cp:lastModifiedBy>Admin</cp:lastModifiedBy>
  <cp:revision>11</cp:revision>
  <dcterms:created xsi:type="dcterms:W3CDTF">2013-02-18T10:10:14Z</dcterms:created>
  <dcterms:modified xsi:type="dcterms:W3CDTF">2013-02-20T05:50:14Z</dcterms:modified>
</cp:coreProperties>
</file>