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00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8F4CF-D199-4193-AACD-1117F178A972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966F0-4D08-40A8-9ED8-10C54562C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968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966F0-4D08-40A8-9ED8-10C54562C5E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18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hspline.com/o-znachenii-3d-modelirovaniya.html" TargetMode="External"/><Relationship Id="rId2" Type="http://schemas.openxmlformats.org/officeDocument/2006/relationships/hyperlink" Target="https://ru.wikipedia.org/wiki/%D0%A2%D1%80%D1%91%D1%85%D0%BC%D0%B5%D1%80%D0%BD%D0%B0%D1%8F_%D0%B3%D1%80%D0%B0%D1%84D0%B8%D0%BA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zaochnik.ru/blog/i-snova-chertim-na-sej-raz-v-kompas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hspline.com/tag/3d-modelirovani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ru.wikipedia.org/wiki/%D0%9A%D0%BE%D0%BC%D0%BF%D0%B0%D1%81_(%D0%A1%D0%90%D0%9F%D0%A0)#cite_note-list_randin-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7846640" cy="2097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Создание объемной модели с помощью  программы КОМПАС</a:t>
            </a:r>
            <a:r>
              <a:rPr lang="en-US" dirty="0" smtClean="0"/>
              <a:t>-3D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852936"/>
            <a:ext cx="7772400" cy="11997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Проект выполнил ученик </a:t>
            </a:r>
            <a:r>
              <a:rPr lang="ru-RU" dirty="0" smtClean="0">
                <a:solidFill>
                  <a:schemeClr val="tx1"/>
                </a:solidFill>
              </a:rPr>
              <a:t>10В </a:t>
            </a:r>
            <a:r>
              <a:rPr lang="ru-RU" dirty="0" smtClean="0">
                <a:solidFill>
                  <a:schemeClr val="tx1"/>
                </a:solidFill>
              </a:rPr>
              <a:t>класса </a:t>
            </a:r>
            <a:r>
              <a:rPr lang="ru-RU" dirty="0" err="1" smtClean="0">
                <a:solidFill>
                  <a:schemeClr val="tx1"/>
                </a:solidFill>
              </a:rPr>
              <a:t>Зинатуллин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Павел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Руководитель: Снегирева Вилена </a:t>
            </a:r>
            <a:r>
              <a:rPr lang="ru-RU" dirty="0" err="1" smtClean="0">
                <a:solidFill>
                  <a:schemeClr val="tx1"/>
                </a:solidFill>
              </a:rPr>
              <a:t>Сафовна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63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0" dirty="0">
                <a:effectLst/>
                <a:latin typeface="+mn-lt"/>
              </a:rPr>
              <a:t>После этого мы переходим в режим эскиза — изображение разворачивается на плоскость экрана. В правом углу появляется значок режима эскиза. </a:t>
            </a:r>
            <a:br>
              <a:rPr lang="ru-RU" sz="1600" b="0" dirty="0">
                <a:effectLst/>
                <a:latin typeface="+mn-lt"/>
              </a:rPr>
            </a:br>
            <a:r>
              <a:rPr lang="ru-RU" sz="1600" b="0" dirty="0">
                <a:effectLst/>
                <a:latin typeface="+mn-lt"/>
              </a:rPr>
              <a:t/>
            </a:r>
            <a:br>
              <a:rPr lang="ru-RU" sz="1600" b="0" dirty="0">
                <a:effectLst/>
                <a:latin typeface="+mn-lt"/>
              </a:rPr>
            </a:br>
            <a:r>
              <a:rPr lang="ru-RU" sz="1600" b="0" dirty="0">
                <a:effectLst/>
                <a:latin typeface="+mn-lt"/>
              </a:rPr>
              <a:t>Создадим прямоугольник. Для этого выберем команду Прямоугольник в панели Геометрия. 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653214" cy="499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7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b="0" dirty="0">
                <a:effectLst/>
              </a:rPr>
              <a:t>Мы можем либо кликнуть в двух произвольных местах на экране, либо ввести значения с клавиатуры. Введем значение высоты 50 мм — нажмем </a:t>
            </a:r>
            <a:r>
              <a:rPr lang="ru-RU" sz="1400" b="0" dirty="0" err="1">
                <a:effectLst/>
              </a:rPr>
              <a:t>Enter</a:t>
            </a:r>
            <a:r>
              <a:rPr lang="ru-RU" sz="1400" b="0" dirty="0">
                <a:effectLst/>
              </a:rPr>
              <a:t>, затем введем значение ширины 50 мм — нажмем </a:t>
            </a:r>
            <a:r>
              <a:rPr lang="ru-RU" sz="1400" b="0" dirty="0" err="1">
                <a:effectLst/>
              </a:rPr>
              <a:t>Enter</a:t>
            </a:r>
            <a:r>
              <a:rPr lang="ru-RU" sz="1400" b="0" dirty="0">
                <a:effectLst/>
              </a:rPr>
              <a:t>. Кликнем в любой точке для размещения получившегося квадрата.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60" y="1414093"/>
            <a:ext cx="895350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45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0" dirty="0">
                <a:effectLst/>
              </a:rPr>
              <a:t>Теперь можно выйти из режима эскиза. 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ru-RU" sz="1400" b="0" dirty="0">
                <a:effectLst/>
              </a:rPr>
              <a:t>Для этого либо снова кликните на кнопку эскиза на панели Текущее состояние, либо на значок режима эскиза в правом верхнем углу рабочего поля модели.</a:t>
            </a:r>
            <a:r>
              <a:rPr lang="ru-RU" sz="1400" dirty="0">
                <a:effectLst/>
              </a:rPr>
              <a:t> </a:t>
            </a:r>
            <a:br>
              <a:rPr lang="ru-RU" sz="1400" dirty="0">
                <a:effectLst/>
              </a:rPr>
            </a:br>
            <a:endParaRPr lang="ru-RU" sz="1400" dirty="0">
              <a:latin typeface="+mn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248650" cy="55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25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</p:spPr>
        <p:txBody>
          <a:bodyPr>
            <a:normAutofit/>
          </a:bodyPr>
          <a:lstStyle/>
          <a:p>
            <a:r>
              <a:rPr lang="ru-RU" sz="1400" b="0" dirty="0">
                <a:effectLst/>
              </a:rPr>
              <a:t>Мы можем либо потянуть за хот-точки в окне модели, либо ввести с клавиатуры значение 50 мм — нажмите </a:t>
            </a:r>
            <a:r>
              <a:rPr lang="ru-RU" sz="1400" b="0" dirty="0" err="1">
                <a:effectLst/>
              </a:rPr>
              <a:t>Enter</a:t>
            </a:r>
            <a:r>
              <a:rPr lang="ru-RU" sz="1400" b="0" dirty="0">
                <a:effectLst/>
              </a:rPr>
              <a:t> для ввода значения. Нажмите кнопку Создать объект или </a:t>
            </a:r>
            <a:r>
              <a:rPr lang="ru-RU" sz="1400" b="0" dirty="0" err="1">
                <a:effectLst/>
              </a:rPr>
              <a:t>Ctrl+Enter</a:t>
            </a:r>
            <a:r>
              <a:rPr lang="ru-RU" sz="1400" b="0" dirty="0">
                <a:effectLst/>
              </a:rPr>
              <a:t> с клавиатуры для создания операции. </a:t>
            </a:r>
            <a:endParaRPr lang="ru-RU" sz="1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7106"/>
            <a:ext cx="8280920" cy="4484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25690" y="5731136"/>
            <a:ext cx="58503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У нас получился куб или параллелепипед, в зависимости от наших действий.</a:t>
            </a:r>
            <a:br>
              <a:rPr lang="ru-RU" sz="1600" dirty="0"/>
            </a:br>
            <a:r>
              <a:rPr lang="ru-RU" sz="1600" dirty="0"/>
              <a:t>Теперь сохраняем в эскиз </a:t>
            </a:r>
            <a:r>
              <a:rPr lang="ru-RU" sz="1600" dirty="0" smtClean="0"/>
              <a:t>и наша </a:t>
            </a:r>
            <a:r>
              <a:rPr lang="ru-RU" sz="1600" dirty="0"/>
              <a:t>первая модель готова!</a:t>
            </a:r>
            <a:endParaRPr lang="ru-RU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8941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764704"/>
            <a:ext cx="82296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b="1" dirty="0" smtClean="0"/>
              <a:t>План </a:t>
            </a:r>
            <a:r>
              <a:rPr lang="ru-RU" b="1" dirty="0"/>
              <a:t>мероприятий</a:t>
            </a:r>
          </a:p>
          <a:p>
            <a:pPr marL="109728" indent="0">
              <a:buNone/>
            </a:pPr>
            <a:r>
              <a:rPr lang="ru-RU" dirty="0"/>
              <a:t>1-ознакомиться с программой</a:t>
            </a:r>
          </a:p>
          <a:p>
            <a:pPr marL="109728" indent="0">
              <a:buNone/>
            </a:pPr>
            <a:r>
              <a:rPr lang="ru-RU" dirty="0"/>
              <a:t>2-сделать эскиз</a:t>
            </a:r>
          </a:p>
          <a:p>
            <a:pPr marL="109728" indent="0">
              <a:buNone/>
            </a:pPr>
            <a:r>
              <a:rPr lang="ru-RU" dirty="0"/>
              <a:t>3-сделать эскиз объемным</a:t>
            </a:r>
          </a:p>
          <a:p>
            <a:pPr marL="109728" indent="0">
              <a:buNone/>
            </a:pPr>
            <a:r>
              <a:rPr lang="ru-RU" dirty="0"/>
              <a:t>4-напечатать модель на 3d </a:t>
            </a:r>
            <a:r>
              <a:rPr lang="ru-RU" dirty="0" smtClean="0"/>
              <a:t>принтере</a:t>
            </a:r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r>
              <a:rPr lang="ru-RU" b="1" dirty="0" smtClean="0"/>
              <a:t>Заключение</a:t>
            </a:r>
            <a:endParaRPr lang="ru-RU" b="1" dirty="0"/>
          </a:p>
          <a:p>
            <a:pPr marL="109728" indent="0">
              <a:buNone/>
            </a:pPr>
            <a:r>
              <a:rPr lang="ru-RU" dirty="0" smtClean="0"/>
              <a:t>Я ознакомился с необходимым функционалом программы компас-3</a:t>
            </a:r>
            <a:r>
              <a:rPr lang="en-US" dirty="0" smtClean="0"/>
              <a:t>D</a:t>
            </a:r>
            <a:r>
              <a:rPr lang="ru-RU" dirty="0" smtClean="0"/>
              <a:t>,создал индивидуальный эскиз ручки и распечатал готовую ручку на 3</a:t>
            </a:r>
            <a:r>
              <a:rPr lang="en-US" dirty="0" smtClean="0"/>
              <a:t>D</a:t>
            </a:r>
            <a:r>
              <a:rPr lang="ru-RU" dirty="0" smtClean="0"/>
              <a:t> принтере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71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://ru.wikipedia.org/wiki/%D0%A2%D1%80%D1%91%D1%85%D0%BC%D0%B5%D1%80%D0%BD%D0%B0%D1%8F_%</a:t>
            </a:r>
            <a:r>
              <a:rPr lang="en-US" u="sng" dirty="0" smtClean="0">
                <a:hlinkClick r:id="rId2"/>
              </a:rPr>
              <a:t>D0%B3%D1%80%D0%B0%D1%84D0%B8%D0%BA%D0%B0</a:t>
            </a:r>
            <a:endParaRPr lang="ru-RU" u="sng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u="sng" dirty="0">
                <a:hlinkClick r:id="rId3"/>
              </a:rPr>
              <a:t>http://</a:t>
            </a:r>
            <a:r>
              <a:rPr lang="en-US" u="sng" dirty="0" smtClean="0">
                <a:hlinkClick r:id="rId3"/>
              </a:rPr>
              <a:t>hspline.com/o-znachenii-3d-modelirovaniya.html</a:t>
            </a:r>
            <a:endParaRPr lang="ru-RU" u="sng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u="sng" dirty="0">
                <a:hlinkClick r:id="rId4"/>
              </a:rPr>
              <a:t>https://zaochnik.ru/blog/i-snova-chertim-na-sej-raz-v-kompase/</a:t>
            </a:r>
            <a:endParaRPr lang="en-US" dirty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548680"/>
            <a:ext cx="8568952" cy="4752528"/>
          </a:xfrm>
        </p:spPr>
        <p:txBody>
          <a:bodyPr>
            <a:normAutofit fontScale="62500" lnSpcReduction="20000"/>
          </a:bodyPr>
          <a:lstStyle/>
          <a:p>
            <a:r>
              <a:rPr lang="ru-RU" sz="3400" b="1" dirty="0"/>
              <a:t>Цель</a:t>
            </a:r>
          </a:p>
          <a:p>
            <a:pPr marL="109728" indent="0">
              <a:buNone/>
            </a:pPr>
            <a:r>
              <a:rPr lang="ru-RU" sz="3400" dirty="0"/>
              <a:t>Создать индивидуальную </a:t>
            </a:r>
            <a:r>
              <a:rPr lang="ru-RU" sz="3400" dirty="0" smtClean="0"/>
              <a:t>ручку</a:t>
            </a:r>
            <a:endParaRPr lang="ru-RU" sz="3400" b="1" dirty="0" smtClean="0"/>
          </a:p>
          <a:p>
            <a:r>
              <a:rPr lang="ru-RU" sz="3400" b="1" dirty="0" smtClean="0"/>
              <a:t>Проблема</a:t>
            </a:r>
            <a:endParaRPr lang="ru-RU" sz="3400" b="1" dirty="0"/>
          </a:p>
          <a:p>
            <a:pPr marL="109728" indent="0">
              <a:buNone/>
            </a:pPr>
            <a:r>
              <a:rPr lang="ru-RU" sz="3400" dirty="0"/>
              <a:t>Отсутствие индивидуального дизайна ручек</a:t>
            </a:r>
          </a:p>
          <a:p>
            <a:r>
              <a:rPr lang="ru-RU" sz="3400" b="1" dirty="0"/>
              <a:t>Объект</a:t>
            </a:r>
          </a:p>
          <a:p>
            <a:pPr marL="109728" indent="0">
              <a:buNone/>
            </a:pPr>
            <a:r>
              <a:rPr lang="ru-RU" sz="3400" dirty="0"/>
              <a:t>3д моделирование</a:t>
            </a:r>
          </a:p>
          <a:p>
            <a:r>
              <a:rPr lang="ru-RU" sz="3400" b="1" dirty="0"/>
              <a:t>Предмет</a:t>
            </a:r>
          </a:p>
          <a:p>
            <a:pPr marL="109728" indent="0">
              <a:buNone/>
            </a:pPr>
            <a:r>
              <a:rPr lang="ru-RU" sz="3400" dirty="0"/>
              <a:t>Объемная заготовка ручки</a:t>
            </a:r>
          </a:p>
          <a:p>
            <a:r>
              <a:rPr lang="ru-RU" sz="3400" b="1" dirty="0" smtClean="0"/>
              <a:t>Задачи</a:t>
            </a:r>
            <a:endParaRPr lang="ru-RU" sz="3400" b="1" dirty="0"/>
          </a:p>
          <a:p>
            <a:pPr marL="109728" indent="0">
              <a:buNone/>
            </a:pPr>
            <a:r>
              <a:rPr lang="ru-RU" sz="3400" dirty="0"/>
              <a:t>1. Ознакомиться с необходимым функционалом </a:t>
            </a:r>
            <a:r>
              <a:rPr lang="ru-RU" sz="3400" dirty="0" smtClean="0"/>
              <a:t>программы КОМПАС-3D</a:t>
            </a:r>
            <a:endParaRPr lang="ru-RU" sz="3400" dirty="0"/>
          </a:p>
          <a:p>
            <a:pPr marL="109728" indent="0">
              <a:buNone/>
            </a:pPr>
            <a:r>
              <a:rPr lang="ru-RU" sz="3400" dirty="0"/>
              <a:t>2. Создать эскиз ручки</a:t>
            </a:r>
          </a:p>
          <a:p>
            <a:pPr marL="109728" indent="0">
              <a:buNone/>
            </a:pPr>
            <a:r>
              <a:rPr lang="ru-RU" sz="3400" dirty="0"/>
              <a:t>3. Создать индивидуальную заготовку</a:t>
            </a:r>
          </a:p>
          <a:p>
            <a:pPr marL="109728" indent="0">
              <a:buNone/>
            </a:pPr>
            <a:r>
              <a:rPr lang="ru-RU" sz="3400" dirty="0"/>
              <a:t>4. Распечатать ручку</a:t>
            </a:r>
          </a:p>
          <a:p>
            <a:pPr marL="109728" indent="0">
              <a:buNone/>
            </a:pPr>
            <a:r>
              <a:rPr lang="ru-RU" sz="3400" dirty="0"/>
              <a:t>5. Наглядно представить заготовку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49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332656"/>
            <a:ext cx="8424936" cy="3024336"/>
          </a:xfrm>
        </p:spPr>
        <p:txBody>
          <a:bodyPr>
            <a:normAutofit fontScale="77500" lnSpcReduction="20000"/>
          </a:bodyPr>
          <a:lstStyle/>
          <a:p>
            <a:r>
              <a:rPr lang="ru-RU" b="1" u="sng" dirty="0"/>
              <a:t>Актуальность</a:t>
            </a:r>
            <a:endParaRPr lang="ru-RU" b="1" dirty="0"/>
          </a:p>
          <a:p>
            <a:r>
              <a:rPr lang="ru-RU" u="sng" dirty="0">
                <a:hlinkClick r:id="rId2" tooltip="Posts tagged with 3D моделирование"/>
              </a:rPr>
              <a:t>3D моделирование</a:t>
            </a:r>
            <a:r>
              <a:rPr lang="ru-RU" dirty="0"/>
              <a:t> все еще является новинкой, которая до сих пор не потеряла свою актуальность в различных сферах деятельности. Трехмерное изображение широко используется в создании анимации, в строительстве и других широко известных сферах. В таком случае, если моделирование имеет большое значение даже в таких распространенных направлениях, то о его актуальности и говорить не стоит, поскольку все и так ясно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708920"/>
            <a:ext cx="46085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3D моделирование применяется в тендерах и при презентациях проектов. Оно позволяет человеку увидеть объекты в том виде, какими они являются в действительности. Это значит, что такого рода программы дают возможность сэкономить огромное количество средств и времени, поскольку для презентации, например, больших проектов, необходимо приложение, соответственно, огромных усилий.</a:t>
            </a:r>
          </a:p>
        </p:txBody>
      </p:sp>
      <p:pic>
        <p:nvPicPr>
          <p:cNvPr id="1028" name="Picture 4" descr="https://images.elotrolado.net/news3/a/4/4/160114103404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45024"/>
            <a:ext cx="4120053" cy="235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22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6633"/>
            <a:ext cx="8640960" cy="345638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Что такое 3</a:t>
            </a:r>
            <a:r>
              <a:rPr lang="en-US" b="1" dirty="0"/>
              <a:t>D</a:t>
            </a:r>
            <a:r>
              <a:rPr lang="ru-RU" b="1" dirty="0"/>
              <a:t> </a:t>
            </a:r>
            <a:r>
              <a:rPr lang="ru-RU" b="1" dirty="0" smtClean="0"/>
              <a:t>моделирование?</a:t>
            </a:r>
            <a:endParaRPr lang="ru-RU" b="1" dirty="0"/>
          </a:p>
          <a:p>
            <a:r>
              <a:rPr lang="ru-RU" b="1" dirty="0"/>
              <a:t>3D-моделирование</a:t>
            </a:r>
            <a:r>
              <a:rPr lang="ru-RU" dirty="0"/>
              <a:t> — это процесс создания трёхмерной модели объекта. Задача 3D-моделирования — разработать визуальный объёмный образ желаемого объекта. При этом модель может как соответствовать объектам из реального мира ,так и быть полностью абстрактной</a:t>
            </a:r>
          </a:p>
          <a:p>
            <a:r>
              <a:rPr lang="ru-RU" dirty="0"/>
              <a:t>Графическое изображение трёхмерных объектов отличается тем, что включает построение геометрической проекции трёхмерной модели </a:t>
            </a:r>
            <a:r>
              <a:rPr lang="ru-RU" i="1" dirty="0"/>
              <a:t>сцены</a:t>
            </a:r>
            <a:r>
              <a:rPr lang="ru-RU" dirty="0"/>
              <a:t> на плоскость (например, экран компьютера) с помощью специализированных программ. Однако, с созданием и внедрением 3</a:t>
            </a:r>
            <a:r>
              <a:rPr lang="en-US" dirty="0"/>
              <a:t>D</a:t>
            </a:r>
            <a:r>
              <a:rPr lang="ru-RU" dirty="0"/>
              <a:t>-дисплеев и 3</a:t>
            </a:r>
            <a:r>
              <a:rPr lang="en-US" dirty="0"/>
              <a:t>D</a:t>
            </a:r>
            <a:r>
              <a:rPr lang="ru-RU" dirty="0"/>
              <a:t>-принтеров, трёхмерная графика не обязательно включает в себя проецирование на плоскость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050" name="Picture 2" descr="http://www.sunnyclub.ru/uploads/posts/2015-04/1430133476_3d_printer_bunny-29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84984"/>
            <a:ext cx="3600400" cy="33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rendyvivo.com/wp-content/uploads/2016/09/3d-printer-pechataet-kost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78" y="3645024"/>
            <a:ext cx="4237561" cy="229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1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"/>
            <a:ext cx="9108504" cy="393305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Применение</a:t>
            </a:r>
          </a:p>
          <a:p>
            <a:r>
              <a:rPr lang="ru-RU" dirty="0"/>
              <a:t>Трёхмерная графика активно применяется для создания изображений на плоскости экрана или листа печатной продукции в науке и промышленности  например, в системах автоматизации проектных работ  (САПР; для создания твердотельных элементов: зданий, деталей машин, механизмов), архитектурной визуализации  (сюда относится и так называемая «виртуальная археология»), в современных системах медицинской визуализации . Отдельно стоит выделить 3D-моделирование для воспроизведение объекта с помощью технологии быстрого </a:t>
            </a:r>
            <a:r>
              <a:rPr lang="ru-RU" dirty="0" err="1"/>
              <a:t>прототипирования</a:t>
            </a:r>
            <a:r>
              <a:rPr lang="ru-RU" dirty="0"/>
              <a:t> (3D-печати)</a:t>
            </a:r>
          </a:p>
          <a:p>
            <a:r>
              <a:rPr lang="ru-RU" dirty="0"/>
              <a:t>Самое широкое применение — во многих современных  компьютерных играх , а также как элемент кинематографа, телевидения, печатной продукции.</a:t>
            </a:r>
          </a:p>
          <a:p>
            <a:endParaRPr lang="ru-RU" dirty="0"/>
          </a:p>
        </p:txBody>
      </p:sp>
      <p:pic>
        <p:nvPicPr>
          <p:cNvPr id="4" name="Picture 2" descr="http://www.fast3d.su/images/inf/2501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64955"/>
            <a:ext cx="549410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1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208" y="116632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/>
              <a:t>Что такое </a:t>
            </a:r>
            <a:r>
              <a:rPr lang="ru-RU" b="1" u="sng" dirty="0" smtClean="0"/>
              <a:t>КОМПАС-3D?</a:t>
            </a:r>
            <a:endParaRPr lang="ru-RU" b="1" dirty="0"/>
          </a:p>
          <a:p>
            <a:r>
              <a:rPr lang="ru-RU" dirty="0"/>
              <a:t>Система «Компас-3D» предназначена для создания трёхмерных ассоциативных моделей отдельных деталей (в том числе, деталей, формируемых из листового материала путём его гибки</a:t>
            </a:r>
            <a:r>
              <a:rPr lang="ru-RU" u="sng" baseline="30000" dirty="0">
                <a:hlinkClick r:id="rId2"/>
              </a:rPr>
              <a:t>[2]</a:t>
            </a:r>
            <a:r>
              <a:rPr lang="ru-RU" dirty="0"/>
              <a:t>) и сборочных единиц, содержащих как оригинальные, так и стандартизованные конструктивные элементы. Многочисленные сервисные функции облегчают решение вспомогательных задач проектирования и обслуживания производства.</a:t>
            </a:r>
          </a:p>
          <a:p>
            <a:r>
              <a:rPr lang="ru-RU" dirty="0"/>
              <a:t>Система «Компас-3D» включает следующие компоненты: система трёхмерного твердотельного моделирования, универсальная система автоматизированного проектирования «Компас-График» и модуль формирования спецификаций. Ключевой особенностью «Компас-3D» является использование собственного математического ядра и параметрических технологий.</a:t>
            </a:r>
          </a:p>
          <a:p>
            <a:endParaRPr lang="ru-RU" dirty="0"/>
          </a:p>
        </p:txBody>
      </p:sp>
      <p:pic>
        <p:nvPicPr>
          <p:cNvPr id="3074" name="Picture 2" descr="http://grafika.stu.ru/wolchin/umm/K3D/book/001/000/kompas3d10_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15062"/>
            <a:ext cx="4248472" cy="304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freelance.ru/img/portfolio/pics/00/1D/7B/19322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90832"/>
            <a:ext cx="2880320" cy="286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2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ru-RU" dirty="0" smtClean="0"/>
              <a:t>- </a:t>
            </a:r>
            <a:r>
              <a:rPr lang="ru-RU" dirty="0"/>
              <a:t>создание поверхностей;</a:t>
            </a:r>
            <a:br>
              <a:rPr lang="ru-RU" dirty="0"/>
            </a:br>
            <a:r>
              <a:rPr lang="ru-RU" dirty="0"/>
              <a:t>- ассоциативная установка параметров системы;</a:t>
            </a:r>
            <a:br>
              <a:rPr lang="ru-RU" dirty="0"/>
            </a:br>
            <a:r>
              <a:rPr lang="ru-RU" dirty="0"/>
              <a:t>- построение вспомогательных прямых линий и пространственных кривых (ломаные линии, различные спирали);</a:t>
            </a:r>
            <a:br>
              <a:rPr lang="ru-RU" dirty="0"/>
            </a:br>
            <a:r>
              <a:rPr lang="ru-RU" dirty="0"/>
              <a:t>- создание структурных элементов, то есть желобки, отверстия, элементы жесткости, тонкостенные раковины;</a:t>
            </a:r>
            <a:br>
              <a:rPr lang="ru-RU" dirty="0"/>
            </a:br>
            <a:r>
              <a:rPr lang="ru-RU" dirty="0"/>
              <a:t>- специальные возможности, облегчающие построение литейных форм;</a:t>
            </a:r>
            <a:br>
              <a:rPr lang="ru-RU" dirty="0"/>
            </a:br>
            <a:r>
              <a:rPr lang="ru-RU" dirty="0"/>
              <a:t>- функционал для листового материала;</a:t>
            </a:r>
            <a:br>
              <a:rPr lang="ru-RU" dirty="0"/>
            </a:br>
            <a:r>
              <a:rPr lang="ru-RU" dirty="0"/>
              <a:t>- вставка стандартных деталей в модель из библиотеки;</a:t>
            </a:r>
            <a:br>
              <a:rPr lang="ru-RU" dirty="0"/>
            </a:br>
            <a:r>
              <a:rPr lang="ru-RU" dirty="0"/>
              <a:t>- обнаружение глубокого проникновения детали;</a:t>
            </a:r>
            <a:br>
              <a:rPr lang="ru-RU" dirty="0"/>
            </a:br>
            <a:r>
              <a:rPr lang="ru-RU" dirty="0"/>
              <a:t>- специальные инструменты, чтобы упростить работу с многочисленными сборками;</a:t>
            </a:r>
            <a:br>
              <a:rPr lang="ru-RU" dirty="0"/>
            </a:br>
            <a:r>
              <a:rPr lang="ru-RU" dirty="0"/>
              <a:t>- возможность гибкого редактирования детали с сборок;</a:t>
            </a:r>
            <a:br>
              <a:rPr lang="ru-RU" dirty="0"/>
            </a:br>
            <a:r>
              <a:rPr lang="ru-RU" dirty="0"/>
              <a:t>- переопределение параметров любого из элементов на любой стадии проектирования, вызывающее реконструкцию модели в целом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i="1" dirty="0"/>
              <a:t>Основные функции </a:t>
            </a:r>
            <a:r>
              <a:rPr lang="ru-RU" sz="3200" i="1" dirty="0" smtClean="0"/>
              <a:t>КОМПАСА- </a:t>
            </a:r>
            <a:r>
              <a:rPr lang="ru-RU" sz="3200" i="1" dirty="0"/>
              <a:t>3D: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1787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4653136"/>
            <a:ext cx="9181192" cy="1156922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Чтобы создать деталь нужно просто кликнуть соответствующий значок на стартовой </a:t>
            </a:r>
            <a:r>
              <a:rPr lang="ru-RU" dirty="0" smtClean="0"/>
              <a:t>странице.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473345" cy="404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155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966" y="116633"/>
            <a:ext cx="89345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Основой любой операции является эскиз. Эскизы располагаются на плоскостях или гранях модели. </a:t>
            </a:r>
            <a:br>
              <a:rPr lang="ru-RU" dirty="0"/>
            </a:br>
            <a:r>
              <a:rPr lang="ru-RU" dirty="0"/>
              <a:t>Для построения эскиза необходимо нажать кнопку Эскиз на панели Текущее состояние и выделить нужную плоскость. </a:t>
            </a:r>
            <a:endParaRPr lang="ru-RU" dirty="0">
              <a:effectLst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5" y="1412776"/>
            <a:ext cx="904273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54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</TotalTime>
  <Words>515</Words>
  <Application>Microsoft Office PowerPoint</Application>
  <PresentationFormat>Экран (4:3)</PresentationFormat>
  <Paragraphs>53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Создание объемной модели с помощью  программы КОМПАС-3D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функции КОМПАСА- 3D:</vt:lpstr>
      <vt:lpstr>Презентация PowerPoint</vt:lpstr>
      <vt:lpstr>Презентация PowerPoint</vt:lpstr>
      <vt:lpstr>После этого мы переходим в режим эскиза — изображение разворачивается на плоскость экрана. В правом углу появляется значок режима эскиза.   Создадим прямоугольник. Для этого выберем команду Прямоугольник в панели Геометрия.  </vt:lpstr>
      <vt:lpstr>Мы можем либо кликнуть в двух произвольных местах на экране, либо ввести значения с клавиатуры. Введем значение высоты 50 мм — нажмем Enter, затем введем значение ширины 50 мм — нажмем Enter. Кликнем в любой точке для размещения получившегося квадрата. </vt:lpstr>
      <vt:lpstr>Теперь можно выйти из режима эскиза.  Для этого либо снова кликните на кнопку эскиза на панели Текущее состояние, либо на значок режима эскиза в правом верхнем углу рабочего поля модели.  </vt:lpstr>
      <vt:lpstr>Мы можем либо потянуть за хот-точки в окне модели, либо ввести с клавиатуры значение 50 мм — нажмите Enter для ввода значения. Нажмите кнопку Создать объект или Ctrl+Enter с клавиатуры для создания операции. 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объемной модели с помощью  программы КОМПАС-3D</dc:title>
  <dc:creator>student 02</dc:creator>
  <cp:lastModifiedBy>student 02</cp:lastModifiedBy>
  <cp:revision>5</cp:revision>
  <dcterms:created xsi:type="dcterms:W3CDTF">2017-04-21T05:43:08Z</dcterms:created>
  <dcterms:modified xsi:type="dcterms:W3CDTF">2017-04-21T06:45:58Z</dcterms:modified>
</cp:coreProperties>
</file>