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 «</a:t>
            </a:r>
            <a:r>
              <a:rPr lang="en-US" dirty="0" smtClean="0"/>
              <a:t>Snatcher</a:t>
            </a:r>
            <a:r>
              <a:rPr lang="ru-RU" dirty="0" smtClean="0"/>
              <a:t>»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 Проект «</a:t>
            </a:r>
            <a:r>
              <a:rPr lang="en-US" dirty="0" smtClean="0"/>
              <a:t>Snatcher</a:t>
            </a:r>
            <a:r>
              <a:rPr lang="ru-RU" dirty="0" smtClean="0"/>
              <a:t>»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Авторы: </a:t>
            </a:r>
            <a:br>
              <a:rPr lang="ru-RU" dirty="0" smtClean="0"/>
            </a:br>
            <a:r>
              <a:rPr lang="ru-RU" dirty="0" smtClean="0"/>
              <a:t>Кузьмин А.</a:t>
            </a:r>
            <a:br>
              <a:rPr lang="ru-RU" dirty="0" smtClean="0"/>
            </a:br>
            <a:r>
              <a:rPr lang="ru-RU" dirty="0" smtClean="0"/>
              <a:t>Мищенко Г.</a:t>
            </a:r>
            <a:br>
              <a:rPr lang="ru-RU" dirty="0" smtClean="0"/>
            </a:br>
            <a:r>
              <a:rPr lang="ru-RU" dirty="0" smtClean="0"/>
              <a:t>Павленко В.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Изучение </a:t>
            </a:r>
            <a:r>
              <a:rPr lang="ru-RU" dirty="0" smtClean="0"/>
              <a:t>возможностей программирования в среде модели устройства. Робот находит цель определяет ее цвет и называет его, затем поднимает ее и перемещает.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62500" lnSpcReduction="20000"/>
          </a:bodyPr>
          <a:lstStyle/>
          <a:p>
            <a:r>
              <a:rPr lang="ru-RU" sz="3800" dirty="0" smtClean="0"/>
              <a:t>- </a:t>
            </a:r>
            <a:r>
              <a:rPr lang="ru-RU" sz="3800" dirty="0" smtClean="0"/>
              <a:t>познакомиться со средой программирования;</a:t>
            </a:r>
          </a:p>
          <a:p>
            <a:r>
              <a:rPr lang="ru-RU" sz="3800" dirty="0" smtClean="0"/>
              <a:t>- изучить циклические, разветвляющиеся конструкции, возможности выполнения параллельных задач в среде </a:t>
            </a:r>
            <a:r>
              <a:rPr lang="en-US" sz="3800" dirty="0" smtClean="0"/>
              <a:t>Lego </a:t>
            </a:r>
            <a:r>
              <a:rPr lang="en-US" sz="3800" dirty="0" err="1" smtClean="0"/>
              <a:t>Mindstorm</a:t>
            </a:r>
            <a:r>
              <a:rPr lang="en-US" sz="3800" dirty="0" smtClean="0"/>
              <a:t> NXT</a:t>
            </a:r>
            <a:r>
              <a:rPr lang="ru-RU" sz="3800" dirty="0" smtClean="0"/>
              <a:t> 2;</a:t>
            </a:r>
          </a:p>
          <a:p>
            <a:r>
              <a:rPr lang="ru-RU" sz="3800" dirty="0" smtClean="0"/>
              <a:t>- разработать кинематическую схему модели;</a:t>
            </a:r>
          </a:p>
          <a:p>
            <a:r>
              <a:rPr lang="ru-RU" sz="3800" dirty="0" smtClean="0"/>
              <a:t>- разработать блок-схему работы устройства;</a:t>
            </a:r>
          </a:p>
          <a:p>
            <a:r>
              <a:rPr lang="ru-RU" sz="3800" dirty="0" smtClean="0"/>
              <a:t>- выполнить конструкцию из деталей «М</a:t>
            </a:r>
            <a:r>
              <a:rPr lang="en-US" sz="3800" dirty="0" err="1" smtClean="0"/>
              <a:t>indstorms</a:t>
            </a:r>
            <a:r>
              <a:rPr lang="en-US" sz="3800" dirty="0" smtClean="0"/>
              <a:t> education</a:t>
            </a:r>
            <a:r>
              <a:rPr lang="ru-RU" sz="3800" dirty="0" smtClean="0"/>
              <a:t>» 9797;</a:t>
            </a:r>
          </a:p>
          <a:p>
            <a:r>
              <a:rPr lang="ru-RU" sz="3800" dirty="0" smtClean="0"/>
              <a:t>- составить программу для блока управления </a:t>
            </a:r>
            <a:r>
              <a:rPr lang="en-US" sz="3800" dirty="0" smtClean="0"/>
              <a:t>N</a:t>
            </a:r>
            <a:r>
              <a:rPr lang="ru-RU" sz="3800" dirty="0" smtClean="0"/>
              <a:t>ХТ в программе </a:t>
            </a:r>
            <a:r>
              <a:rPr lang="en-US" sz="3800" dirty="0" smtClean="0"/>
              <a:t>Lego </a:t>
            </a:r>
            <a:r>
              <a:rPr lang="en-US" sz="3800" dirty="0" err="1" smtClean="0"/>
              <a:t>Mindstorm</a:t>
            </a:r>
            <a:r>
              <a:rPr lang="en-US" sz="3800" dirty="0" smtClean="0"/>
              <a:t> NXT</a:t>
            </a:r>
            <a:r>
              <a:rPr lang="ru-RU" sz="3800" dirty="0" smtClean="0"/>
              <a:t> 2;</a:t>
            </a:r>
          </a:p>
          <a:p>
            <a:r>
              <a:rPr lang="ru-RU" sz="3800" dirty="0" smtClean="0"/>
              <a:t>- провести эксперимент, внести корректировки (по мере необходимости);</a:t>
            </a:r>
          </a:p>
          <a:p>
            <a:r>
              <a:rPr lang="ru-RU" sz="3800" dirty="0" smtClean="0"/>
              <a:t>- подготовить фото и видео материал действующего устройства;</a:t>
            </a:r>
          </a:p>
          <a:p>
            <a:r>
              <a:rPr lang="ru-RU" sz="3800" dirty="0" smtClean="0"/>
              <a:t>- оформить материалы проекта.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Описание модели: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Устройство </a:t>
            </a:r>
            <a:r>
              <a:rPr lang="ru-RU" dirty="0" smtClean="0"/>
              <a:t>«</a:t>
            </a:r>
            <a:r>
              <a:rPr lang="en-US" dirty="0" smtClean="0"/>
              <a:t>Snatcher</a:t>
            </a:r>
            <a:r>
              <a:rPr lang="ru-RU" dirty="0" smtClean="0"/>
              <a:t>» предназначено для нахождения цели и  ее захвата. Робот определяет цвет и называет его, затем поднимает цель и перемещает ее.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Описание модели: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Устройство </a:t>
            </a:r>
            <a:r>
              <a:rPr lang="ru-RU" sz="1600" dirty="0" smtClean="0"/>
              <a:t>«</a:t>
            </a:r>
            <a:r>
              <a:rPr lang="en-US" sz="1600" dirty="0" smtClean="0"/>
              <a:t>Snatcher</a:t>
            </a:r>
            <a:r>
              <a:rPr lang="ru-RU" sz="1600" dirty="0" smtClean="0"/>
              <a:t>» предназначено для нахождения цели и  ее захвата. Робот определяет цвет и называет его, затем поднимает цель и перемещает ее.</a:t>
            </a:r>
          </a:p>
          <a:p>
            <a:r>
              <a:rPr lang="ru-RU" sz="1600" dirty="0" smtClean="0"/>
              <a:t>Устройство определяет наиближайший объект датчиком расстояния в радиусе 360 градусов, затем двигается к цели и через определенное расстояние, с помощью ультразвукового датчика  корректирует наведение. Приблизившись вплотную, робот подъезжает, захватывает и относит цель в определенную точку.</a:t>
            </a:r>
          </a:p>
          <a:p>
            <a:r>
              <a:rPr lang="ru-RU" sz="1600" dirty="0" smtClean="0"/>
              <a:t>Для создания модели использованы:</a:t>
            </a:r>
          </a:p>
          <a:p>
            <a:r>
              <a:rPr lang="ru-RU" sz="1600" dirty="0" smtClean="0"/>
              <a:t>- блок управления </a:t>
            </a:r>
            <a:r>
              <a:rPr lang="en-US" sz="1600" dirty="0" smtClean="0"/>
              <a:t>NXT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- 1 ультразвуковой датчик;</a:t>
            </a:r>
          </a:p>
          <a:p>
            <a:r>
              <a:rPr lang="ru-RU" sz="1600" dirty="0" smtClean="0"/>
              <a:t>- 1 датчик света;</a:t>
            </a:r>
          </a:p>
          <a:p>
            <a:r>
              <a:rPr lang="ru-RU" sz="1600" dirty="0" smtClean="0"/>
              <a:t>- 3 сервомотора;</a:t>
            </a:r>
          </a:p>
          <a:p>
            <a:r>
              <a:rPr lang="ru-RU" sz="1600" dirty="0" smtClean="0"/>
              <a:t>- 1 </a:t>
            </a:r>
            <a:r>
              <a:rPr lang="en-US" sz="1600" dirty="0" smtClean="0"/>
              <a:t>touch </a:t>
            </a:r>
            <a:r>
              <a:rPr lang="ru-RU" sz="1600" dirty="0" smtClean="0"/>
              <a:t>датчик;</a:t>
            </a:r>
          </a:p>
          <a:p>
            <a:r>
              <a:rPr lang="ru-RU" sz="1600" dirty="0" smtClean="0"/>
              <a:t>- строительные элементы конструктора «</a:t>
            </a:r>
            <a:r>
              <a:rPr lang="en-US" sz="1600" dirty="0" err="1" smtClean="0"/>
              <a:t>Mindstorms</a:t>
            </a:r>
            <a:r>
              <a:rPr lang="en-US" sz="1600" dirty="0" smtClean="0"/>
              <a:t> education</a:t>
            </a:r>
            <a:r>
              <a:rPr lang="ru-RU" sz="1600" dirty="0" smtClean="0"/>
              <a:t>» .</a:t>
            </a:r>
          </a:p>
          <a:p>
            <a:r>
              <a:rPr lang="ru-RU" sz="1600" dirty="0" smtClean="0"/>
              <a:t>Для определения расстояния используется ультразвуковой датчик. При максимально возможном расстоянии от объекта робот находит его. С помощью сервомотора срабатывает захват, объект захвачен и готов к транспортировке. </a:t>
            </a:r>
          </a:p>
          <a:p>
            <a:r>
              <a:rPr lang="ru-RU" sz="1600" dirty="0" smtClean="0"/>
              <a:t>Для определения цвета используется датчик цвета(</a:t>
            </a:r>
            <a:r>
              <a:rPr lang="en-US" sz="1600" dirty="0" smtClean="0"/>
              <a:t>RGB</a:t>
            </a:r>
            <a:r>
              <a:rPr lang="ru-RU" sz="1600" dirty="0" smtClean="0"/>
              <a:t>), который определяет цвет объекта и называет его.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Принцип работы: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600" b="1" dirty="0" smtClean="0"/>
              <a:t>    </a:t>
            </a:r>
            <a:endParaRPr lang="ru-RU" sz="3600" dirty="0" smtClean="0"/>
          </a:p>
          <a:p>
            <a:pPr lvl="0"/>
            <a:r>
              <a:rPr lang="ru-RU" sz="3600" dirty="0" smtClean="0"/>
              <a:t>Поднимает захватывающий механизм, нажимая на кнопку, тем самым запускает программу.</a:t>
            </a:r>
          </a:p>
          <a:p>
            <a:pPr lvl="0"/>
            <a:r>
              <a:rPr lang="ru-RU" sz="3600" dirty="0" smtClean="0"/>
              <a:t>При запуске программы робот анализирует положение с помощью датчика расстояния и выбирает направление, на котором находится ближайшая точка. </a:t>
            </a:r>
          </a:p>
          <a:p>
            <a:pPr lvl="0"/>
            <a:r>
              <a:rPr lang="ru-RU" sz="3600" dirty="0" smtClean="0"/>
              <a:t>Подъезжая ближе, робот повторяет первое действие.</a:t>
            </a:r>
          </a:p>
          <a:p>
            <a:pPr lvl="0"/>
            <a:r>
              <a:rPr lang="ru-RU" sz="3600" dirty="0" smtClean="0"/>
              <a:t>Обнаружив объект, робот отъезжает на 15 см.</a:t>
            </a:r>
          </a:p>
          <a:p>
            <a:pPr lvl="0"/>
            <a:r>
              <a:rPr lang="ru-RU" sz="3600" dirty="0" smtClean="0"/>
              <a:t>Опускает захватывающий механизм.</a:t>
            </a:r>
          </a:p>
          <a:p>
            <a:pPr lvl="0"/>
            <a:r>
              <a:rPr lang="ru-RU" sz="3600" dirty="0" smtClean="0"/>
              <a:t>Подъезжая к объекту, начинает поднимать захватывающий механизм, одновременно закрывая захватывающий элемент.</a:t>
            </a:r>
          </a:p>
          <a:p>
            <a:pPr lvl="0"/>
            <a:r>
              <a:rPr lang="ru-RU" sz="3600" dirty="0" smtClean="0"/>
              <a:t>С помощью датчика цвета определяет цвет объекта.</a:t>
            </a:r>
          </a:p>
          <a:p>
            <a:pPr lvl="0"/>
            <a:r>
              <a:rPr lang="ru-RU" sz="3600" dirty="0" smtClean="0"/>
              <a:t>Называет цвет.</a:t>
            </a:r>
          </a:p>
          <a:p>
            <a:pPr lvl="0"/>
            <a:r>
              <a:rPr lang="ru-RU" sz="3600" dirty="0" smtClean="0"/>
              <a:t>Отвозит объект в определенное место.</a:t>
            </a:r>
          </a:p>
          <a:p>
            <a:pPr lvl="0"/>
            <a:r>
              <a:rPr lang="ru-RU" sz="3600" dirty="0" smtClean="0"/>
              <a:t>Опускает его.</a:t>
            </a:r>
          </a:p>
          <a:p>
            <a:pPr lvl="0"/>
            <a:r>
              <a:rPr lang="ru-RU" sz="3600" dirty="0" smtClean="0"/>
              <a:t>Программа окончена.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686800" cy="1054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2984"/>
            <a:ext cx="2739518" cy="115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357430"/>
            <a:ext cx="871540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000504"/>
            <a:ext cx="2785622" cy="171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488" y="4000504"/>
            <a:ext cx="1437005" cy="922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488" y="5000636"/>
            <a:ext cx="2962355" cy="1454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29322" y="5500702"/>
            <a:ext cx="1437005" cy="922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</TotalTime>
  <Words>400</Words>
  <PresentationFormat>Экран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Проект «Snatcher»          Проект «Snatcher»              </vt:lpstr>
      <vt:lpstr>Цель проекта</vt:lpstr>
      <vt:lpstr>Задачи: </vt:lpstr>
      <vt:lpstr>Описание модели: </vt:lpstr>
      <vt:lpstr>Описание модели: </vt:lpstr>
      <vt:lpstr>Принцип работы: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«Snatcher»          Проект «Snatcher»              </dc:title>
  <dc:creator>student</dc:creator>
  <cp:lastModifiedBy>student</cp:lastModifiedBy>
  <cp:revision>2</cp:revision>
  <dcterms:created xsi:type="dcterms:W3CDTF">2013-02-20T05:33:49Z</dcterms:created>
  <dcterms:modified xsi:type="dcterms:W3CDTF">2013-02-20T05:45:07Z</dcterms:modified>
</cp:coreProperties>
</file>