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3C88A-484C-4C40-9CE0-D9AA0AE7ECEF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5554E-2B47-44FA-80F8-9034B76EB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2672AD-320E-4CF2-BD8C-B050F0634297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4CA5BF-5CC9-438B-A4B7-466532BB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8100392" cy="2708920"/>
          </a:xfrm>
        </p:spPr>
        <p:txBody>
          <a:bodyPr anchor="ctr">
            <a:noAutofit/>
          </a:bodyPr>
          <a:lstStyle/>
          <a:p>
            <a:pPr algn="r"/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Проект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«Сборщик кубик </a:t>
            </a:r>
            <a:r>
              <a:rPr lang="ru-RU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рубика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5072074"/>
            <a:ext cx="3357554" cy="178592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Выполнили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</a:t>
            </a:r>
            <a:r>
              <a:rPr lang="ru-RU" sz="2400" b="1" dirty="0" err="1" smtClean="0">
                <a:solidFill>
                  <a:srgbClr val="C00000"/>
                </a:solidFill>
              </a:rPr>
              <a:t>Чекурин</a:t>
            </a:r>
            <a:r>
              <a:rPr lang="ru-RU" sz="2400" b="1" dirty="0" smtClean="0">
                <a:solidFill>
                  <a:srgbClr val="C00000"/>
                </a:solidFill>
              </a:rPr>
              <a:t> Никита, Савченко Сергей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26797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498080" cy="1143000"/>
          </a:xfrm>
        </p:spPr>
        <p:txBody>
          <a:bodyPr/>
          <a:lstStyle/>
          <a:p>
            <a:r>
              <a:rPr lang="ru-RU" b="1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3643314"/>
            <a:ext cx="5357850" cy="21431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Заставить робота собрать кубик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рубика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наименьшее количество ходов.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00108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5013176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/>
              <a:t>Цель проекта: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проектирование, конструирование и программирование </a:t>
            </a:r>
            <a:r>
              <a:rPr lang="ru-RU" dirty="0" smtClean="0"/>
              <a:t>робота сборщика кубик </a:t>
            </a:r>
            <a:r>
              <a:rPr lang="ru-RU" dirty="0" err="1" smtClean="0"/>
              <a:t>рубика</a:t>
            </a:r>
            <a:r>
              <a:rPr lang="ru-RU" dirty="0" smtClean="0"/>
              <a:t>, </a:t>
            </a:r>
            <a:r>
              <a:rPr lang="ru-RU" dirty="0" smtClean="0"/>
              <a:t>осуществляющего </a:t>
            </a:r>
            <a:r>
              <a:rPr lang="ru-RU" dirty="0" smtClean="0"/>
              <a:t>сборку кубика </a:t>
            </a:r>
            <a:r>
              <a:rPr lang="ru-RU" dirty="0" err="1" smtClean="0"/>
              <a:t>рубика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500438"/>
            <a:ext cx="284039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043608" y="404664"/>
            <a:ext cx="8100392" cy="6453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Задачи: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выполнить конструкцию из деталей конструктора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LEGO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NXT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составить программу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анализа кубика </a:t>
            </a:r>
            <a:r>
              <a:rPr lang="ru-RU" sz="3200" dirty="0" err="1" smtClean="0">
                <a:solidFill>
                  <a:schemeClr val="accent5">
                    <a:lumMod val="50000"/>
                  </a:schemeClr>
                </a:solidFill>
              </a:rPr>
              <a:t>рубика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, вращения и перевороты кубика </a:t>
            </a:r>
            <a:r>
              <a:rPr lang="ru-RU" sz="3200" dirty="0" err="1" smtClean="0">
                <a:solidFill>
                  <a:schemeClr val="accent5">
                    <a:lumMod val="50000"/>
                  </a:schemeClr>
                </a:solidFill>
              </a:rPr>
              <a:t>рубика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 с помощью блока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управления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ХТ.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3200" dirty="0" err="1" smtClean="0">
                <a:solidFill>
                  <a:schemeClr val="accent5">
                    <a:lumMod val="50000"/>
                  </a:schemeClr>
                </a:solidFill>
              </a:rPr>
              <a:t>п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рограмме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LEGO MINDSTORM NXT 2.0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99592" y="0"/>
            <a:ext cx="80283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Техническое описание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15616" y="1124744"/>
            <a:ext cx="78488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/>
              <a:t>Модель собрана с помощью деталей конструктора </a:t>
            </a:r>
            <a:r>
              <a:rPr lang="en-US" sz="2400" dirty="0"/>
              <a:t>Lego MINDSTORMS NXT</a:t>
            </a:r>
            <a:r>
              <a:rPr lang="ru-RU" sz="2400" dirty="0"/>
              <a:t> 2.0 (9797), а также насадок на вращающийся элемент. </a:t>
            </a:r>
          </a:p>
          <a:p>
            <a:r>
              <a:rPr lang="ru-RU" sz="2400" dirty="0"/>
              <a:t>Модель включает в себя блок </a:t>
            </a:r>
            <a:r>
              <a:rPr lang="en-US" sz="2400" dirty="0"/>
              <a:t>NXT</a:t>
            </a:r>
            <a:r>
              <a:rPr lang="ru-RU" sz="2400" dirty="0"/>
              <a:t>, </a:t>
            </a:r>
            <a:r>
              <a:rPr lang="ru-RU" sz="2400" dirty="0" smtClean="0"/>
              <a:t>три</a:t>
            </a:r>
            <a:r>
              <a:rPr lang="ru-RU" sz="2400" dirty="0" smtClean="0"/>
              <a:t> </a:t>
            </a:r>
            <a:r>
              <a:rPr lang="ru-RU" sz="2400" dirty="0"/>
              <a:t>мотора, присоединенных к портам </a:t>
            </a:r>
            <a:r>
              <a:rPr lang="ru-RU" sz="2400" dirty="0" smtClean="0"/>
              <a:t>А, В и С, </a:t>
            </a:r>
            <a:r>
              <a:rPr lang="ru-RU" sz="2400" dirty="0"/>
              <a:t>ультразвуковой датчик</a:t>
            </a:r>
            <a:r>
              <a:rPr lang="ru-RU" sz="2400" dirty="0" smtClean="0"/>
              <a:t>, датчик </a:t>
            </a:r>
            <a:r>
              <a:rPr lang="en-US" sz="2400" dirty="0" smtClean="0"/>
              <a:t>RGB</a:t>
            </a:r>
            <a:r>
              <a:rPr lang="ru-RU" sz="2400" dirty="0" smtClean="0"/>
              <a:t>. </a:t>
            </a:r>
            <a:r>
              <a:rPr lang="ru-RU" sz="2400" dirty="0"/>
              <a:t>Робот имеет вращающийся элемент – </a:t>
            </a:r>
            <a:r>
              <a:rPr lang="ru-RU" sz="2400" dirty="0" smtClean="0"/>
              <a:t>«Платформу», </a:t>
            </a:r>
            <a:r>
              <a:rPr lang="ru-RU" sz="2400" dirty="0"/>
              <a:t>закреплённый при помощи круглых балок, штифтов и втулок. Между основной конструкцией крепления блока </a:t>
            </a:r>
            <a:r>
              <a:rPr lang="en-US" sz="2400" dirty="0"/>
              <a:t>NXT</a:t>
            </a:r>
            <a:r>
              <a:rPr lang="ru-RU" sz="2400" dirty="0"/>
              <a:t> и </a:t>
            </a:r>
            <a:r>
              <a:rPr lang="ru-RU" sz="2400" dirty="0" smtClean="0"/>
              <a:t>«Платформой» </a:t>
            </a:r>
            <a:r>
              <a:rPr lang="ru-RU" sz="2400" dirty="0"/>
              <a:t>установлена система крепления, выполняющая функцию твёрдой сцепки всех элементов конструкции</a:t>
            </a:r>
            <a:r>
              <a:rPr lang="ru-RU" sz="2400" dirty="0" smtClean="0"/>
              <a:t>.  </a:t>
            </a:r>
            <a:r>
              <a:rPr lang="ru-RU" sz="2400" dirty="0"/>
              <a:t>Для осуществления вращения </a:t>
            </a:r>
            <a:r>
              <a:rPr lang="ru-RU" sz="2400" dirty="0" smtClean="0"/>
              <a:t>«Платформы» </a:t>
            </a:r>
            <a:r>
              <a:rPr lang="ru-RU" sz="2400" dirty="0"/>
              <a:t>к мотору присоединена коронная </a:t>
            </a:r>
            <a:r>
              <a:rPr lang="ru-RU" sz="2400" dirty="0" smtClean="0"/>
              <a:t>шестерёнка.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14620"/>
            <a:ext cx="6072230" cy="11430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127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Проект «Сборщик кубик рубика»</vt:lpstr>
      <vt:lpstr>Актуальность</vt:lpstr>
      <vt:lpstr>Цель проекта: проектирование, конструирование и программирование робота сборщика кубик рубика, осуществляющего сборку кубика рубика.  </vt:lpstr>
      <vt:lpstr>Слайд 4</vt:lpstr>
      <vt:lpstr>Слайд 5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«Робот – чистильщик»</dc:title>
  <dc:creator>Учитель</dc:creator>
  <cp:lastModifiedBy>student</cp:lastModifiedBy>
  <cp:revision>16</cp:revision>
  <dcterms:created xsi:type="dcterms:W3CDTF">2013-01-30T03:02:25Z</dcterms:created>
  <dcterms:modified xsi:type="dcterms:W3CDTF">2013-02-20T03:12:13Z</dcterms:modified>
</cp:coreProperties>
</file>