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286256"/>
            <a:ext cx="6400800" cy="1600200"/>
          </a:xfrm>
        </p:spPr>
        <p:txBody>
          <a:bodyPr/>
          <a:lstStyle/>
          <a:p>
            <a:r>
              <a:rPr lang="ru-RU" b="1" i="1" u="sng" dirty="0" smtClean="0"/>
              <a:t>Выполнили: </a:t>
            </a:r>
            <a:r>
              <a:rPr lang="ru-RU" dirty="0" err="1" smtClean="0"/>
              <a:t>Бомбов</a:t>
            </a:r>
            <a:r>
              <a:rPr lang="ru-RU" dirty="0" smtClean="0"/>
              <a:t> Антон</a:t>
            </a:r>
          </a:p>
          <a:p>
            <a:r>
              <a:rPr lang="ru-RU" dirty="0" err="1" smtClean="0"/>
              <a:t>Надолоб</a:t>
            </a:r>
            <a:r>
              <a:rPr lang="ru-RU" dirty="0" smtClean="0"/>
              <a:t> Виктор</a:t>
            </a:r>
          </a:p>
          <a:p>
            <a:r>
              <a:rPr lang="ru-RU" b="1" i="1" u="sng" dirty="0" smtClean="0"/>
              <a:t>Руководитель</a:t>
            </a:r>
            <a:r>
              <a:rPr lang="ru-RU" dirty="0" smtClean="0"/>
              <a:t>: Снегирева В.С.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 «</a:t>
            </a:r>
            <a:r>
              <a:rPr lang="en-US" dirty="0" smtClean="0"/>
              <a:t>Fruit ninja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Цель проекта: </a:t>
            </a:r>
            <a:r>
              <a:rPr lang="ru-RU" dirty="0" smtClean="0">
                <a:latin typeface="Century Gothic" pitchFamily="34" charset="0"/>
              </a:rPr>
              <a:t>изучение возможностей программирования в среде модели устройства</a:t>
            </a:r>
            <a:r>
              <a:rPr lang="ru-RU" dirty="0" smtClean="0">
                <a:latin typeface="Century Gothic" pitchFamily="34" charset="0"/>
              </a:rPr>
              <a:t>, предназначенного для резки </a:t>
            </a:r>
            <a:r>
              <a:rPr lang="ru-RU" dirty="0" err="1" smtClean="0">
                <a:latin typeface="Century Gothic" pitchFamily="34" charset="0"/>
              </a:rPr>
              <a:t>фрукотов</a:t>
            </a:r>
            <a:r>
              <a:rPr lang="ru-RU" dirty="0" smtClean="0">
                <a:latin typeface="Century Gothic" pitchFamily="34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entury Gothic" pitchFamily="34" charset="0"/>
              </a:rPr>
              <a:t>Задачи:</a:t>
            </a:r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- познакомиться со средой программирования;</a:t>
            </a:r>
          </a:p>
          <a:p>
            <a:pPr>
              <a:buNone/>
            </a:pPr>
            <a:r>
              <a:rPr lang="ru-RU" dirty="0" smtClean="0"/>
              <a:t>- изучить циклические, разветвляющиеся конструкции, возможности выполнения параллельных задач в среде </a:t>
            </a:r>
            <a:r>
              <a:rPr lang="en-US" dirty="0" smtClean="0"/>
              <a:t>Lego </a:t>
            </a:r>
            <a:r>
              <a:rPr lang="en-US" dirty="0" err="1" smtClean="0"/>
              <a:t>Mindstorm</a:t>
            </a:r>
            <a:r>
              <a:rPr lang="en-US" dirty="0" smtClean="0"/>
              <a:t> NXT</a:t>
            </a:r>
            <a:r>
              <a:rPr lang="ru-RU" dirty="0" smtClean="0"/>
              <a:t> 2;</a:t>
            </a:r>
          </a:p>
          <a:p>
            <a:pPr>
              <a:buNone/>
            </a:pPr>
            <a:r>
              <a:rPr lang="ru-RU" dirty="0" smtClean="0"/>
              <a:t>- разработать кинематическую схему модели;</a:t>
            </a:r>
          </a:p>
          <a:p>
            <a:pPr>
              <a:buNone/>
            </a:pPr>
            <a:r>
              <a:rPr lang="ru-RU" dirty="0" smtClean="0"/>
              <a:t>- разработать блок-схему работы устройства;</a:t>
            </a:r>
          </a:p>
          <a:p>
            <a:pPr>
              <a:buNone/>
            </a:pPr>
            <a:r>
              <a:rPr lang="ru-RU" dirty="0" smtClean="0"/>
              <a:t>- выполнить конструкцию из деталей «М</a:t>
            </a:r>
            <a:r>
              <a:rPr lang="en-US" dirty="0" err="1" smtClean="0"/>
              <a:t>indstormseducation</a:t>
            </a:r>
            <a:r>
              <a:rPr lang="ru-RU" dirty="0" smtClean="0"/>
              <a:t>» 9797;</a:t>
            </a:r>
          </a:p>
          <a:p>
            <a:pPr>
              <a:buNone/>
            </a:pPr>
            <a:r>
              <a:rPr lang="ru-RU" dirty="0" smtClean="0"/>
              <a:t>- составить программу для блока управления </a:t>
            </a:r>
            <a:r>
              <a:rPr lang="en-US" dirty="0" smtClean="0"/>
              <a:t>N</a:t>
            </a:r>
            <a:r>
              <a:rPr lang="ru-RU" dirty="0" smtClean="0"/>
              <a:t>ХТ в программе </a:t>
            </a:r>
            <a:r>
              <a:rPr lang="en-US" dirty="0" smtClean="0"/>
              <a:t>Lego </a:t>
            </a:r>
            <a:r>
              <a:rPr lang="en-US" dirty="0" err="1" smtClean="0"/>
              <a:t>Mindstorm</a:t>
            </a:r>
            <a:r>
              <a:rPr lang="en-US" dirty="0" smtClean="0"/>
              <a:t> NXT</a:t>
            </a:r>
            <a:r>
              <a:rPr lang="ru-RU" dirty="0" smtClean="0"/>
              <a:t> 2;</a:t>
            </a:r>
          </a:p>
          <a:p>
            <a:pPr>
              <a:buNone/>
            </a:pPr>
            <a:r>
              <a:rPr lang="ru-RU" dirty="0" smtClean="0"/>
              <a:t>- провести эксперимент, внести корректировки (по мере необходимости);</a:t>
            </a:r>
          </a:p>
          <a:p>
            <a:pPr>
              <a:buNone/>
            </a:pPr>
            <a:r>
              <a:rPr lang="ru-RU" dirty="0" smtClean="0"/>
              <a:t>- подготовить фото и видео материал действующего устройства;</a:t>
            </a:r>
          </a:p>
          <a:p>
            <a:pPr>
              <a:buNone/>
            </a:pPr>
            <a:r>
              <a:rPr lang="ru-RU" dirty="0" smtClean="0"/>
              <a:t>- оформить материалы проекта.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entury Gothic" pitchFamily="34" charset="0"/>
              </a:rPr>
              <a:t>Описание модели:</a:t>
            </a:r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Устройство </a:t>
            </a:r>
            <a:r>
              <a:rPr lang="ru-RU" dirty="0" smtClean="0"/>
              <a:t>«</a:t>
            </a:r>
            <a:r>
              <a:rPr lang="en-US" dirty="0" smtClean="0"/>
              <a:t>Fruit ninja</a:t>
            </a:r>
            <a:r>
              <a:rPr lang="ru-RU" dirty="0" smtClean="0"/>
              <a:t>» предназначено для разрезки фруктов и овощей.</a:t>
            </a:r>
          </a:p>
          <a:p>
            <a:r>
              <a:rPr lang="ru-RU" dirty="0" smtClean="0"/>
              <a:t>Устройство состоит из двух модулей. Первый модуль с ножом, который  режет фрукты, при включении. Второй модуль передвигает этот фрукт по разделочной доске.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создания модели использованы: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Century Gothic" pitchFamily="34" charset="0"/>
              </a:rPr>
              <a:t>Блок </a:t>
            </a:r>
            <a:r>
              <a:rPr lang="ru-RU" dirty="0" smtClean="0">
                <a:latin typeface="Century Gothic" pitchFamily="34" charset="0"/>
              </a:rPr>
              <a:t>управления </a:t>
            </a:r>
            <a:r>
              <a:rPr lang="en-US" dirty="0" smtClean="0">
                <a:latin typeface="Century Gothic" pitchFamily="34" charset="0"/>
              </a:rPr>
              <a:t>NXT</a:t>
            </a:r>
            <a:endParaRPr lang="ru-RU" dirty="0" smtClean="0">
              <a:latin typeface="Century Gothic" pitchFamily="34" charset="0"/>
            </a:endParaRPr>
          </a:p>
          <a:p>
            <a:r>
              <a:rPr lang="ru-RU" dirty="0" smtClean="0">
                <a:latin typeface="Century Gothic" pitchFamily="34" charset="0"/>
              </a:rPr>
              <a:t>3 </a:t>
            </a:r>
            <a:r>
              <a:rPr lang="ru-RU" dirty="0" smtClean="0">
                <a:latin typeface="Century Gothic" pitchFamily="34" charset="0"/>
              </a:rPr>
              <a:t>сервомотора</a:t>
            </a:r>
          </a:p>
          <a:p>
            <a:r>
              <a:rPr lang="ru-RU" dirty="0" smtClean="0">
                <a:latin typeface="Century Gothic" pitchFamily="34" charset="0"/>
              </a:rPr>
              <a:t>1 датчик нажатия</a:t>
            </a:r>
          </a:p>
          <a:p>
            <a:r>
              <a:rPr lang="ru-RU" dirty="0" smtClean="0">
                <a:latin typeface="Century Gothic" pitchFamily="34" charset="0"/>
              </a:rPr>
              <a:t>Строительные </a:t>
            </a:r>
            <a:r>
              <a:rPr lang="ru-RU" dirty="0" smtClean="0">
                <a:latin typeface="Century Gothic" pitchFamily="34" charset="0"/>
              </a:rPr>
              <a:t>элементы конструктора «М</a:t>
            </a:r>
            <a:r>
              <a:rPr lang="en-US" dirty="0" err="1" smtClean="0">
                <a:latin typeface="Century Gothic" pitchFamily="34" charset="0"/>
              </a:rPr>
              <a:t>indstormseducation</a:t>
            </a:r>
            <a:r>
              <a:rPr lang="ru-RU" dirty="0" smtClean="0">
                <a:latin typeface="Century Gothic" pitchFamily="34" charset="0"/>
              </a:rPr>
              <a:t>»</a:t>
            </a:r>
          </a:p>
          <a:p>
            <a:r>
              <a:rPr lang="ru-RU" dirty="0" smtClean="0">
                <a:latin typeface="Century Gothic" pitchFamily="34" charset="0"/>
              </a:rPr>
              <a:t>Ресурсный набор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IMG_20130220_10304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397928" cy="6298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IMG_20130220_103059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286808" cy="621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</TotalTime>
  <Words>185</Words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Проект «Fruit ninja»</vt:lpstr>
      <vt:lpstr>Слайд 2</vt:lpstr>
      <vt:lpstr>Задачи: </vt:lpstr>
      <vt:lpstr>Описание модели: </vt:lpstr>
      <vt:lpstr>Для создания модели использованы: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«Fruit ninja»</dc:title>
  <dc:creator>k-50-09</dc:creator>
  <cp:lastModifiedBy>student</cp:lastModifiedBy>
  <cp:revision>3</cp:revision>
  <dcterms:created xsi:type="dcterms:W3CDTF">2013-02-20T02:15:31Z</dcterms:created>
  <dcterms:modified xsi:type="dcterms:W3CDTF">2013-02-20T02:39:23Z</dcterms:modified>
</cp:coreProperties>
</file>