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9C87E6-9B8D-479D-817A-7F574EB0A42D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13F039-DBB0-4FD5-A9AE-4C13ACBF7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C87E6-9B8D-479D-817A-7F574EB0A42D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3F039-DBB0-4FD5-A9AE-4C13ACBF7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C87E6-9B8D-479D-817A-7F574EB0A42D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3F039-DBB0-4FD5-A9AE-4C13ACBF7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C87E6-9B8D-479D-817A-7F574EB0A42D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3F039-DBB0-4FD5-A9AE-4C13ACBF70D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C87E6-9B8D-479D-817A-7F574EB0A42D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3F039-DBB0-4FD5-A9AE-4C13ACBF70D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C87E6-9B8D-479D-817A-7F574EB0A42D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3F039-DBB0-4FD5-A9AE-4C13ACBF70D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C87E6-9B8D-479D-817A-7F574EB0A42D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3F039-DBB0-4FD5-A9AE-4C13ACBF70D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C87E6-9B8D-479D-817A-7F574EB0A42D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3F039-DBB0-4FD5-A9AE-4C13ACBF70D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C87E6-9B8D-479D-817A-7F574EB0A42D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3F039-DBB0-4FD5-A9AE-4C13ACBF7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A9C87E6-9B8D-479D-817A-7F574EB0A42D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3F039-DBB0-4FD5-A9AE-4C13ACBF70D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9C87E6-9B8D-479D-817A-7F574EB0A42D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13F039-DBB0-4FD5-A9AE-4C13ACBF70D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9C87E6-9B8D-479D-817A-7F574EB0A42D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913F039-DBB0-4FD5-A9AE-4C13ACBF70D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Проект «</a:t>
            </a:r>
            <a:r>
              <a:rPr lang="en-US" dirty="0" err="1" smtClean="0"/>
              <a:t>ClockWerk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Работу выполнили: </a:t>
            </a:r>
            <a:r>
              <a:rPr lang="ru-RU" dirty="0" err="1" smtClean="0"/>
              <a:t>Смальков</a:t>
            </a:r>
            <a:r>
              <a:rPr lang="ru-RU" dirty="0" smtClean="0"/>
              <a:t> Никита и Захаров Сергей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робота «</a:t>
            </a:r>
            <a:r>
              <a:rPr lang="en-US" dirty="0" err="1" smtClean="0"/>
              <a:t>ClockWerk</a:t>
            </a:r>
            <a:r>
              <a:rPr lang="ru-RU" dirty="0" smtClean="0"/>
              <a:t>»</a:t>
            </a:r>
            <a:r>
              <a:rPr lang="en-US" dirty="0" smtClean="0"/>
              <a:t>,</a:t>
            </a:r>
            <a:r>
              <a:rPr lang="ru-RU" dirty="0" smtClean="0"/>
              <a:t>сделанного из деталей «М</a:t>
            </a:r>
            <a:r>
              <a:rPr lang="en-US" dirty="0" err="1" smtClean="0"/>
              <a:t>indstormseducation</a:t>
            </a:r>
            <a:r>
              <a:rPr lang="ru-RU" dirty="0" smtClean="0"/>
              <a:t>» 8547 и программирования в среде LEGO MINDSTORMS NXT 2.0</a:t>
            </a:r>
            <a:r>
              <a:rPr lang="en-US" dirty="0" smtClean="0"/>
              <a:t>, </a:t>
            </a:r>
            <a:r>
              <a:rPr lang="ru-RU" dirty="0" smtClean="0"/>
              <a:t>предназначенного для игровых целей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- познакомиться со средой программирования LEGO MINDSTORMS NXT 2.0;</a:t>
            </a:r>
          </a:p>
          <a:p>
            <a:r>
              <a:rPr lang="ru-RU" dirty="0" smtClean="0"/>
              <a:t>- изучить циклические, разветвляющиеся конструкции, возможности выполнения параллельных задач в среде LEGO MINDSTORMS NXT 2.0;</a:t>
            </a:r>
          </a:p>
          <a:p>
            <a:r>
              <a:rPr lang="ru-RU" dirty="0" smtClean="0"/>
              <a:t>- разработать кинематическую схему модели;</a:t>
            </a:r>
          </a:p>
          <a:p>
            <a:r>
              <a:rPr lang="ru-RU" dirty="0" smtClean="0"/>
              <a:t>- разработать блок-схему работы устройства;</a:t>
            </a:r>
          </a:p>
          <a:p>
            <a:r>
              <a:rPr lang="ru-RU" dirty="0" smtClean="0"/>
              <a:t>- выполнить конструкцию из деталей «М</a:t>
            </a:r>
            <a:r>
              <a:rPr lang="en-US" dirty="0" err="1" smtClean="0"/>
              <a:t>indstormseducation</a:t>
            </a:r>
            <a:r>
              <a:rPr lang="ru-RU" dirty="0" smtClean="0"/>
              <a:t>» 8547;</a:t>
            </a:r>
          </a:p>
          <a:p>
            <a:r>
              <a:rPr lang="ru-RU" dirty="0" smtClean="0"/>
              <a:t>- составить программу для блока управления </a:t>
            </a:r>
            <a:r>
              <a:rPr lang="en-US" dirty="0" smtClean="0"/>
              <a:t>N</a:t>
            </a:r>
            <a:r>
              <a:rPr lang="ru-RU" dirty="0" smtClean="0"/>
              <a:t>ХТ в программе LEGO MINDSTORMS NXT 2.0;</a:t>
            </a:r>
          </a:p>
          <a:p>
            <a:r>
              <a:rPr lang="ru-RU" dirty="0" smtClean="0"/>
              <a:t>- провести эксперимент, внести корректировки (по мере необходимости);</a:t>
            </a:r>
          </a:p>
          <a:p>
            <a:r>
              <a:rPr lang="ru-RU" dirty="0" smtClean="0"/>
              <a:t>- подготовить фото и видео материал действующего устройства;</a:t>
            </a:r>
          </a:p>
          <a:p>
            <a:r>
              <a:rPr lang="ru-RU" dirty="0" smtClean="0"/>
              <a:t>- оформить материалы проекта.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Устройство «</a:t>
            </a:r>
            <a:r>
              <a:rPr lang="en-US" dirty="0" err="1" smtClean="0"/>
              <a:t>ClockWerk</a:t>
            </a:r>
            <a:r>
              <a:rPr lang="ru-RU" dirty="0" smtClean="0"/>
              <a:t>», предназначен для игровых целей. </a:t>
            </a:r>
          </a:p>
          <a:p>
            <a:r>
              <a:rPr lang="ru-RU" dirty="0" smtClean="0"/>
              <a:t>Устройство определяет расстояние до цели, отъезжает на нужное ему расстояние и поражает цель своим крюком.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модели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блок управления </a:t>
            </a:r>
            <a:r>
              <a:rPr lang="en-US" dirty="0" smtClean="0"/>
              <a:t>NXT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- 1ультразвуковой датчик;</a:t>
            </a:r>
          </a:p>
          <a:p>
            <a:r>
              <a:rPr lang="ru-RU" dirty="0" smtClean="0"/>
              <a:t>- 3 сервомотора;</a:t>
            </a:r>
          </a:p>
          <a:p>
            <a:r>
              <a:rPr lang="ru-RU" dirty="0" smtClean="0"/>
              <a:t>- строительные элементы конструктора «М</a:t>
            </a:r>
            <a:r>
              <a:rPr lang="en-US" dirty="0" err="1" smtClean="0"/>
              <a:t>indstormseducation</a:t>
            </a:r>
            <a:r>
              <a:rPr lang="ru-RU" dirty="0" smtClean="0"/>
              <a:t>» 8547.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создания модели </a:t>
            </a:r>
            <a:r>
              <a:rPr lang="ru-RU" dirty="0" err="1" smtClean="0"/>
              <a:t>использовны</a:t>
            </a:r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лок-схема.png"/>
          <p:cNvPicPr>
            <a:picLocks noGrp="1" noChangeAspect="1"/>
          </p:cNvPicPr>
          <p:nvPr>
            <p:ph idx="1"/>
          </p:nvPr>
        </p:nvPicPr>
        <p:blipFill>
          <a:blip r:embed="rId2"/>
          <a:srcRect l="10069" t="1353" r="47396"/>
          <a:stretch>
            <a:fillRect/>
          </a:stretch>
        </p:blipFill>
        <p:spPr>
          <a:xfrm>
            <a:off x="2214546" y="1142984"/>
            <a:ext cx="5429288" cy="515763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Блок-схема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ИНЕМАТИЧЕСКАЯ СХЕМА.png"/>
          <p:cNvPicPr>
            <a:picLocks noGrp="1" noChangeAspect="1"/>
          </p:cNvPicPr>
          <p:nvPr>
            <p:ph idx="1"/>
          </p:nvPr>
        </p:nvPicPr>
        <p:blipFill>
          <a:blip r:embed="rId2"/>
          <a:srcRect r="46528" b="57828"/>
          <a:stretch>
            <a:fillRect/>
          </a:stretch>
        </p:blipFill>
        <p:spPr>
          <a:xfrm>
            <a:off x="658850" y="2285992"/>
            <a:ext cx="7592704" cy="292895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Кинематическая схема: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Программа, созданная в среде LEGO MINDSTORMS NXT 2.0;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Рисунок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3116"/>
            <a:ext cx="6786578" cy="167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390" y="3714752"/>
            <a:ext cx="6786610" cy="1628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 робот:</a:t>
            </a:r>
            <a:endParaRPr lang="ru-RU" dirty="0"/>
          </a:p>
        </p:txBody>
      </p:sp>
      <p:pic>
        <p:nvPicPr>
          <p:cNvPr id="1027" name="Picture 3" descr="F:\робот нс\IMG_07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633" y="1195368"/>
            <a:ext cx="3456384" cy="4627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робот нс\IMG_070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5587"/>
            <a:ext cx="3456384" cy="4627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</TotalTime>
  <Words>206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Проект «ClockWerk»</vt:lpstr>
      <vt:lpstr>Цели</vt:lpstr>
      <vt:lpstr>Задачи</vt:lpstr>
      <vt:lpstr>Описание модели</vt:lpstr>
      <vt:lpstr>Для создания модели использовны:</vt:lpstr>
      <vt:lpstr>Блок-схема</vt:lpstr>
      <vt:lpstr>Кинематическая схема:</vt:lpstr>
      <vt:lpstr>Программа, созданная в среде LEGO MINDSTORMS NXT 2.0; </vt:lpstr>
      <vt:lpstr>Наш робот: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«ClockWerk»</dc:title>
  <dc:creator>student</dc:creator>
  <cp:lastModifiedBy>Никита</cp:lastModifiedBy>
  <cp:revision>12</cp:revision>
  <dcterms:created xsi:type="dcterms:W3CDTF">2013-02-18T08:09:33Z</dcterms:created>
  <dcterms:modified xsi:type="dcterms:W3CDTF">2013-02-19T07:57:57Z</dcterms:modified>
</cp:coreProperties>
</file>