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60" r:id="rId4"/>
    <p:sldId id="284" r:id="rId5"/>
    <p:sldId id="282" r:id="rId6"/>
    <p:sldId id="281" r:id="rId7"/>
    <p:sldId id="285" r:id="rId8"/>
    <p:sldId id="278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863D"/>
    <a:srgbClr val="42FF33"/>
    <a:srgbClr val="005828"/>
    <a:srgbClr val="8D1E1B"/>
    <a:srgbClr val="993300"/>
    <a:srgbClr val="BE2824"/>
    <a:srgbClr val="F90B05"/>
    <a:srgbClr val="740000"/>
    <a:srgbClr val="BC08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phototopic.ru/uploads/posts/2013-06/1371920545_old_baikal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188640"/>
            <a:ext cx="6552728" cy="187220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31750" contourW="12700">
              <a:bevelT w="63500" h="57150"/>
              <a:contourClr>
                <a:srgbClr val="005828"/>
              </a:contourClr>
            </a:sp3d>
          </a:bodyPr>
          <a:lstStyle/>
          <a:p>
            <a:r>
              <a:rPr lang="ru-RU" sz="5400" b="1" dirty="0" smtClean="0">
                <a:ln w="11430"/>
                <a:solidFill>
                  <a:srgbClr val="00863D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Платформа «Защитим Байкал»</a:t>
            </a:r>
            <a:endParaRPr lang="ru-RU" sz="5400" b="1" dirty="0">
              <a:ln w="11430"/>
              <a:solidFill>
                <a:srgbClr val="00863D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589240"/>
            <a:ext cx="4680520" cy="100811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chemeClr val="tx1"/>
                </a:solidFill>
              </a:rPr>
              <a:t>Мищенко Михаил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Ученик 3Г класса Лицей 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174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г. Зеленогорск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Picture 4" descr="C:\Users\User\Desktop\Миша на Байкале\9д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75748"/>
            <a:ext cx="5724568" cy="346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88640"/>
            <a:ext cx="7344816" cy="6264696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r>
              <a:rPr lang="ru-RU" sz="2000" b="1" dirty="0" smtClean="0"/>
              <a:t>	</a:t>
            </a:r>
            <a:r>
              <a:rPr lang="ru-RU" b="1" dirty="0" smtClean="0">
                <a:solidFill>
                  <a:srgbClr val="008000"/>
                </a:solidFill>
              </a:rPr>
              <a:t>Актуальность темы:</a:t>
            </a:r>
            <a:r>
              <a:rPr lang="ru-RU" sz="2000" b="1" dirty="0" smtClean="0">
                <a:solidFill>
                  <a:srgbClr val="008000"/>
                </a:solidFill>
              </a:rPr>
              <a:t> </a:t>
            </a:r>
            <a:r>
              <a:rPr lang="ru-RU" sz="2000" dirty="0" smtClean="0"/>
              <a:t>Некоторые Российские учёные считают, что вред, наносимый Байкалу лесными пожарами, несопоставим сегодня ни с какими другими негативными факторами. </a:t>
            </a:r>
          </a:p>
          <a:p>
            <a:pPr marL="457200" lvl="1" indent="0" algn="just">
              <a:buNone/>
            </a:pPr>
            <a:r>
              <a:rPr lang="ru-RU" sz="2000" dirty="0"/>
              <a:t>	</a:t>
            </a:r>
            <a:r>
              <a:rPr lang="ru-RU" sz="2000" dirty="0" smtClean="0"/>
              <a:t>Поэтому мобильные технические средства для тушения пожаров в лесах последнее время становятся крайне необходимыми для ликвидации огня. </a:t>
            </a:r>
          </a:p>
          <a:p>
            <a:pPr marL="457200" lvl="1" indent="0" algn="just">
              <a:buNone/>
            </a:pPr>
            <a:r>
              <a:rPr lang="ru-RU" sz="2000" b="1" dirty="0" smtClean="0">
                <a:solidFill>
                  <a:srgbClr val="005828"/>
                </a:solidFill>
              </a:rPr>
              <a:t>	</a:t>
            </a:r>
          </a:p>
          <a:p>
            <a:pPr marL="457200" lvl="1" indent="0" algn="just">
              <a:buNone/>
            </a:pPr>
            <a:r>
              <a:rPr lang="ru-RU" sz="2000" b="1" dirty="0">
                <a:solidFill>
                  <a:srgbClr val="005828"/>
                </a:solidFill>
              </a:rPr>
              <a:t>	</a:t>
            </a:r>
            <a:r>
              <a:rPr lang="ru-RU" b="1" dirty="0" smtClean="0">
                <a:solidFill>
                  <a:srgbClr val="008000"/>
                </a:solidFill>
              </a:rPr>
              <a:t>Цель проекта</a:t>
            </a:r>
            <a:r>
              <a:rPr lang="ru-RU" b="1" dirty="0">
                <a:solidFill>
                  <a:srgbClr val="005828"/>
                </a:solidFill>
              </a:rPr>
              <a:t>:</a:t>
            </a:r>
            <a:r>
              <a:rPr lang="ru-RU" b="1" dirty="0"/>
              <a:t> </a:t>
            </a:r>
            <a:r>
              <a:rPr lang="ru-RU" sz="2000" dirty="0"/>
              <a:t>создать с помощью конструктора ЛЕГО модель специального средства для защиты Байкала от пожаров и </a:t>
            </a:r>
            <a:r>
              <a:rPr lang="ru-RU" sz="2000" dirty="0" smtClean="0"/>
              <a:t>мусора.</a:t>
            </a:r>
          </a:p>
          <a:p>
            <a:pPr marL="457200" lvl="1" indent="0" algn="just">
              <a:buNone/>
            </a:pPr>
            <a:r>
              <a:rPr lang="ru-RU" sz="2000" b="1" dirty="0" smtClean="0"/>
              <a:t>	</a:t>
            </a:r>
          </a:p>
          <a:p>
            <a:pPr marL="457200" lvl="1" indent="0" algn="just">
              <a:buNone/>
            </a:pPr>
            <a:r>
              <a:rPr lang="ru-RU" sz="2000" b="1" dirty="0"/>
              <a:t>	</a:t>
            </a:r>
            <a:r>
              <a:rPr lang="ru-RU" b="1" dirty="0" smtClean="0">
                <a:solidFill>
                  <a:srgbClr val="008000"/>
                </a:solidFill>
              </a:rPr>
              <a:t>Задачи</a:t>
            </a:r>
            <a:r>
              <a:rPr lang="ru-RU" b="1" dirty="0">
                <a:solidFill>
                  <a:srgbClr val="008000"/>
                </a:solidFill>
              </a:rPr>
              <a:t> проекта: </a:t>
            </a:r>
            <a:r>
              <a:rPr lang="ru-RU" b="1" dirty="0" smtClean="0">
                <a:solidFill>
                  <a:srgbClr val="008000"/>
                </a:solidFill>
              </a:rPr>
              <a:t> 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познакомиться </a:t>
            </a:r>
            <a:r>
              <a:rPr lang="ru-RU" sz="2000" dirty="0"/>
              <a:t>с современной пожарной техникой</a:t>
            </a:r>
            <a:r>
              <a:rPr lang="ru-RU" sz="2000" dirty="0" smtClean="0"/>
              <a:t>;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создать </a:t>
            </a:r>
            <a:r>
              <a:rPr lang="ru-RU" sz="2000" dirty="0"/>
              <a:t>с помощью конструктора ЛЕГО модель платформы «</a:t>
            </a:r>
            <a:r>
              <a:rPr lang="ru-RU" sz="2000" dirty="0" smtClean="0"/>
              <a:t>Защитим Байкал» </a:t>
            </a:r>
            <a:r>
              <a:rPr lang="ru-RU" sz="2000" dirty="0"/>
              <a:t>или «ПЗБ».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55205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0"/>
            <a:ext cx="5072098" cy="1011222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БАЙКАЛ ЭТО:</a:t>
            </a: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00826" y="857232"/>
            <a:ext cx="2357454" cy="414340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dirty="0" smtClean="0"/>
              <a:t>одно </a:t>
            </a:r>
            <a:r>
              <a:rPr lang="ru-RU" sz="2000" dirty="0"/>
              <a:t>из самых древних </a:t>
            </a:r>
            <a:r>
              <a:rPr lang="ru-RU" sz="2000" dirty="0" smtClean="0"/>
              <a:t>озер</a:t>
            </a:r>
          </a:p>
          <a:p>
            <a:pPr>
              <a:spcBef>
                <a:spcPts val="0"/>
              </a:spcBef>
            </a:pPr>
            <a:endParaRPr lang="ru-RU" sz="2000" dirty="0" smtClean="0"/>
          </a:p>
          <a:p>
            <a:pPr>
              <a:spcBef>
                <a:spcPts val="0"/>
              </a:spcBef>
            </a:pPr>
            <a:r>
              <a:rPr lang="ru-RU" sz="2000" dirty="0" smtClean="0"/>
              <a:t>самое большое на Земле</a:t>
            </a:r>
          </a:p>
          <a:p>
            <a:pPr>
              <a:spcBef>
                <a:spcPts val="0"/>
              </a:spcBef>
            </a:pPr>
            <a:endParaRPr lang="ru-RU" sz="2000" dirty="0" smtClean="0"/>
          </a:p>
          <a:p>
            <a:pPr>
              <a:spcBef>
                <a:spcPts val="0"/>
              </a:spcBef>
            </a:pPr>
            <a:r>
              <a:rPr lang="ru-RU" sz="2000" dirty="0" smtClean="0"/>
              <a:t>самое крупное хранилище </a:t>
            </a:r>
            <a:r>
              <a:rPr lang="ru-RU" sz="2000" dirty="0"/>
              <a:t>пресной </a:t>
            </a:r>
            <a:r>
              <a:rPr lang="ru-RU" sz="2000" dirty="0" smtClean="0"/>
              <a:t>воды</a:t>
            </a:r>
          </a:p>
          <a:p>
            <a:pPr>
              <a:spcBef>
                <a:spcPts val="0"/>
              </a:spcBef>
            </a:pPr>
            <a:endParaRPr lang="ru-RU" sz="2000" dirty="0" smtClean="0"/>
          </a:p>
          <a:p>
            <a:pPr>
              <a:spcBef>
                <a:spcPts val="0"/>
              </a:spcBef>
            </a:pPr>
            <a:r>
              <a:rPr lang="ru-RU" sz="2000" dirty="0" smtClean="0"/>
              <a:t>самое глубокое </a:t>
            </a:r>
          </a:p>
          <a:p>
            <a:pPr>
              <a:spcBef>
                <a:spcPts val="0"/>
              </a:spcBef>
            </a:pPr>
            <a:r>
              <a:rPr lang="ru-RU" sz="2000" dirty="0"/>
              <a:t>	</a:t>
            </a: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endParaRPr lang="ru-RU" sz="2000" dirty="0"/>
          </a:p>
        </p:txBody>
      </p:sp>
      <p:pic>
        <p:nvPicPr>
          <p:cNvPr id="9" name="Рисунок 8" descr="Интересные факты о великом озере Байкал!">
            <a:hlinkClick r:id="rId2" tooltip="&quot;Интересные факты о великом озере Байкал!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928670"/>
            <a:ext cx="6072230" cy="471490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428596" y="5715016"/>
            <a:ext cx="66437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На оз. Байкал удивительная природа.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55347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08104" y="3933056"/>
            <a:ext cx="3178696" cy="21931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3" descr="C:\Users\User\Desktop\Миша на Байкале\8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1500174"/>
            <a:ext cx="7429552" cy="514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829444" cy="10826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Озеро окружают красивые горные хребты и сопки.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05609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274638"/>
            <a:ext cx="3571900" cy="25828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Пожары на Байкале</a:t>
            </a:r>
            <a:r>
              <a:rPr lang="ru-RU" sz="3200" dirty="0" smtClean="0">
                <a:solidFill>
                  <a:srgbClr val="008000"/>
                </a:solidFill>
              </a:rPr>
              <a:t/>
            </a:r>
            <a:br>
              <a:rPr lang="ru-RU" sz="3200" dirty="0" smtClean="0">
                <a:solidFill>
                  <a:srgbClr val="008000"/>
                </a:solidFill>
              </a:rPr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снимок из космоса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снимок побережья</a:t>
            </a:r>
            <a:endParaRPr lang="ru-RU" sz="2200" dirty="0"/>
          </a:p>
        </p:txBody>
      </p:sp>
      <p:pic>
        <p:nvPicPr>
          <p:cNvPr id="5" name="Содержимое 4" descr="F:\пожарная платформа Байкал для Кулибина\использовала\a20d02443ab25413616570049dadc4c9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429156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User\Desktop\пожарная платформа Байкал для Кулибина\xw_11365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0" y="3143248"/>
            <a:ext cx="5500694" cy="35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лево 6"/>
          <p:cNvSpPr/>
          <p:nvPr/>
        </p:nvSpPr>
        <p:spPr>
          <a:xfrm>
            <a:off x="4714876" y="2000240"/>
            <a:ext cx="928694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500826" y="2786058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пожарная платформа Байкал для Кулибина\0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784976" cy="658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583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7056784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Платформа «Защитим Байкал»</a:t>
            </a:r>
            <a:endParaRPr lang="ru-RU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пожарная платформа Байкал для Кулибина\20180113_2001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3" t="14315" r="6044" b="550"/>
          <a:stretch/>
        </p:blipFill>
        <p:spPr bwMode="auto">
          <a:xfrm>
            <a:off x="193517" y="1628800"/>
            <a:ext cx="863442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7605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293096"/>
            <a:ext cx="7056784" cy="171420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58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5400" dirty="0">
              <a:solidFill>
                <a:srgbClr val="0058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96336" y="5445224"/>
            <a:ext cx="1090464" cy="6809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esktop\Миша на Байкале\8к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76672"/>
            <a:ext cx="678475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401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979712" y="548680"/>
            <a:ext cx="6768752" cy="5539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Вы можете использовать данное оформление </a:t>
            </a:r>
          </a:p>
          <a:p>
            <a:pPr algn="ctr"/>
            <a:r>
              <a:rPr lang="ru-RU" sz="2400" dirty="0"/>
              <a:t>для создания своих презентаций, </a:t>
            </a:r>
          </a:p>
          <a:p>
            <a:pPr algn="ctr"/>
            <a:r>
              <a:rPr lang="ru-RU" sz="2400" dirty="0"/>
              <a:t>но в своей презентации </a:t>
            </a:r>
            <a:endParaRPr lang="ru-RU" sz="2400" dirty="0" smtClean="0"/>
          </a:p>
          <a:p>
            <a:pPr algn="ctr"/>
            <a:r>
              <a:rPr lang="ru-RU" sz="2400" b="1" dirty="0" smtClean="0"/>
              <a:t>данный слайд не удалять!</a:t>
            </a:r>
            <a:endParaRPr lang="ru-RU" sz="2400" b="1" dirty="0"/>
          </a:p>
          <a:p>
            <a:pPr algn="ctr"/>
            <a:endParaRPr lang="ru-RU" sz="2400" dirty="0" smtClean="0"/>
          </a:p>
          <a:p>
            <a:pPr algn="ctr"/>
            <a:r>
              <a:rPr lang="ru-RU" sz="2400" b="1" dirty="0" smtClean="0"/>
              <a:t>Автор </a:t>
            </a:r>
            <a:r>
              <a:rPr lang="ru-RU" sz="2400" b="1" dirty="0"/>
              <a:t>шаблона: </a:t>
            </a:r>
          </a:p>
          <a:p>
            <a:pPr algn="ctr"/>
            <a:endParaRPr lang="ru-RU" dirty="0"/>
          </a:p>
          <a:p>
            <a:pPr algn="ctr"/>
            <a:r>
              <a:rPr lang="ru-RU" sz="2400" b="1" i="1" dirty="0" err="1"/>
              <a:t>Ранько</a:t>
            </a:r>
            <a:r>
              <a:rPr lang="ru-RU" sz="2400" b="1" i="1" dirty="0"/>
              <a:t> Елена Алексеевна </a:t>
            </a:r>
          </a:p>
          <a:p>
            <a:pPr algn="ctr"/>
            <a:r>
              <a:rPr lang="ru-RU" sz="2400" b="1" i="1" dirty="0"/>
              <a:t>учитель начальных классов  </a:t>
            </a:r>
          </a:p>
          <a:p>
            <a:pPr algn="ctr"/>
            <a:r>
              <a:rPr lang="ru-RU" sz="2400" b="1" i="1" dirty="0"/>
              <a:t>МАОУ </a:t>
            </a:r>
            <a:r>
              <a:rPr lang="ru-RU" sz="2400" b="1" i="1" dirty="0" smtClean="0"/>
              <a:t>лицей </a:t>
            </a:r>
            <a:r>
              <a:rPr lang="ru-RU" sz="2400" b="1" i="1" dirty="0"/>
              <a:t>№</a:t>
            </a:r>
            <a:r>
              <a:rPr lang="ru-RU" sz="2400" b="1" i="1" dirty="0" smtClean="0"/>
              <a:t>21 </a:t>
            </a:r>
          </a:p>
          <a:p>
            <a:pPr algn="ctr"/>
            <a:r>
              <a:rPr lang="ru-RU" sz="2400" b="1" i="1" dirty="0" smtClean="0"/>
              <a:t>г</a:t>
            </a:r>
            <a:r>
              <a:rPr lang="ru-RU" sz="2400" b="1" i="1" dirty="0"/>
              <a:t>. </a:t>
            </a:r>
            <a:r>
              <a:rPr lang="ru-RU" sz="2400" b="1" i="1" dirty="0" smtClean="0"/>
              <a:t>Иваново</a:t>
            </a:r>
            <a:endParaRPr lang="ru-RU" sz="2400" b="1" i="1" dirty="0"/>
          </a:p>
          <a:p>
            <a:pPr algn="ctr"/>
            <a:endParaRPr lang="ru-RU" b="1" i="1" dirty="0"/>
          </a:p>
          <a:p>
            <a:pPr algn="ctr"/>
            <a:endParaRPr lang="ru-RU" b="1" i="1" dirty="0" smtClean="0"/>
          </a:p>
          <a:p>
            <a:pPr algn="ctr"/>
            <a:endParaRPr lang="ru-RU" b="1" i="1" dirty="0"/>
          </a:p>
          <a:p>
            <a:pPr algn="ctr"/>
            <a:endParaRPr lang="ru-RU" b="1" i="1" dirty="0"/>
          </a:p>
          <a:p>
            <a:pPr algn="ctr"/>
            <a:r>
              <a:rPr lang="ru-RU" sz="2400" b="1" i="1" dirty="0"/>
              <a:t>Сайт: </a:t>
            </a:r>
            <a:r>
              <a:rPr lang="en-US" sz="2400" i="1" dirty="0" smtClean="0">
                <a:hlinkClick r:id="rId2"/>
              </a:rPr>
              <a:t>http://elenaranko.ucoz.ru/</a:t>
            </a:r>
            <a:r>
              <a:rPr lang="ru-RU" sz="2400" i="1" dirty="0" smtClean="0"/>
              <a:t>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916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103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Платформа «Защитим Байкал»</vt:lpstr>
      <vt:lpstr>Презентация PowerPoint</vt:lpstr>
      <vt:lpstr>БАЙКАЛ ЭТО:</vt:lpstr>
      <vt:lpstr>Озеро окружают красивые горные хребты и сопки.</vt:lpstr>
      <vt:lpstr>Пожары на Байкале  снимок из космоса  снимок побережья</vt:lpstr>
      <vt:lpstr>Презентация PowerPoint</vt:lpstr>
      <vt:lpstr>Платформа «Защитим Байкал»</vt:lpstr>
      <vt:lpstr>Спасибо за внимание!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Географические</dc:title>
  <dc:creator>Ранько Елена</dc:creator>
  <cp:lastModifiedBy>User</cp:lastModifiedBy>
  <cp:revision>85</cp:revision>
  <dcterms:created xsi:type="dcterms:W3CDTF">2015-04-19T15:51:03Z</dcterms:created>
  <dcterms:modified xsi:type="dcterms:W3CDTF">2018-01-15T08:10:43Z</dcterms:modified>
</cp:coreProperties>
</file>