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A061-5E32-4BF1-AECC-29D31E4DD92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7CD-4DF8-4538-B9B3-BCB7E529EFE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A061-5E32-4BF1-AECC-29D31E4DD92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7CD-4DF8-4538-B9B3-BCB7E529E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A061-5E32-4BF1-AECC-29D31E4DD92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7CD-4DF8-4538-B9B3-BCB7E529E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A061-5E32-4BF1-AECC-29D31E4DD92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7CD-4DF8-4538-B9B3-BCB7E529EF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A061-5E32-4BF1-AECC-29D31E4DD92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7CD-4DF8-4538-B9B3-BCB7E529E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A061-5E32-4BF1-AECC-29D31E4DD92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7CD-4DF8-4538-B9B3-BCB7E529EF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A061-5E32-4BF1-AECC-29D31E4DD92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7CD-4DF8-4538-B9B3-BCB7E529EFE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A061-5E32-4BF1-AECC-29D31E4DD92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7CD-4DF8-4538-B9B3-BCB7E529E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A061-5E32-4BF1-AECC-29D31E4DD92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7CD-4DF8-4538-B9B3-BCB7E529E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A061-5E32-4BF1-AECC-29D31E4DD92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7CD-4DF8-4538-B9B3-BCB7E529E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A061-5E32-4BF1-AECC-29D31E4DD92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D7CD-4DF8-4538-B9B3-BCB7E529EFE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B5A061-5E32-4BF1-AECC-29D31E4DD92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64D7CD-4DF8-4538-B9B3-BCB7E529EF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509120"/>
            <a:ext cx="6984776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Директора </a:t>
            </a:r>
            <a:r>
              <a:rPr lang="ru-RU" dirty="0" smtClean="0"/>
              <a:t>МБОУ «СОШ №41»,</a:t>
            </a:r>
            <a:r>
              <a:rPr lang="ru-RU" dirty="0" smtClean="0"/>
              <a:t>учителя </a:t>
            </a:r>
            <a:r>
              <a:rPr lang="ru-RU" dirty="0" smtClean="0"/>
              <a:t>информатики 1 категории Ковригина Дмитрия Юрьевича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175351" cy="29523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err="1" smtClean="0"/>
              <a:t>Нейротехнологии</a:t>
            </a:r>
            <a:r>
              <a:rPr lang="ru-RU" dirty="0" smtClean="0"/>
              <a:t> – будущее уже наступило!!!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22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0880" cy="5400600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/>
              <a:t>В данный момент мы </a:t>
            </a:r>
            <a:r>
              <a:rPr lang="ru-RU" sz="1800" dirty="0" smtClean="0"/>
              <a:t>работаем над экспериментом в данной области.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Мы выбрали группу учеников 1 класса, замерили их начальные показатели: среднее время концентрации внимания, среднее время медитации, успеваемость, поведение на уроках.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Каждый ученик группы работает с гарнитурой </a:t>
            </a:r>
            <a:r>
              <a:rPr lang="en-US" sz="1800" dirty="0" err="1" smtClean="0"/>
              <a:t>MindWave</a:t>
            </a:r>
            <a:r>
              <a:rPr lang="en-US" sz="1800" dirty="0" smtClean="0"/>
              <a:t> </a:t>
            </a:r>
            <a:r>
              <a:rPr lang="ru-RU" sz="1800" dirty="0" smtClean="0"/>
              <a:t> и нашей программой в течении 30 минут, два раза в неделю.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По окончании эксперимента мы сравним начальные и конечные показатели.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Но даже спустя уже почти 3 месяца с начала эксперимента мы видим улучшение показателей концентрации внимания. Дети «фокус-группы» по словам классных руководителей стали более «</a:t>
            </a:r>
            <a:r>
              <a:rPr lang="ru-RU" sz="1800" dirty="0" err="1" smtClean="0"/>
              <a:t>усидичивыми</a:t>
            </a:r>
            <a:r>
              <a:rPr lang="ru-RU" sz="1800" dirty="0" smtClean="0"/>
              <a:t>» на уроках. Легче воспринимают математические задачи и лучше запоминают материал.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40488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620688"/>
            <a:ext cx="8211805" cy="2736304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/>
              <a:t>Также мы работаем еще над одной программой, которая по нашему мнению позволит ученикам начальной школы улучшить навыки устного счета.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Эта программа будет давать ученикам математические примеры начиная от самых простых в зависимости от их возраста.</a:t>
            </a:r>
            <a:br>
              <a:rPr lang="ru-RU" sz="1800" dirty="0" smtClean="0"/>
            </a:br>
            <a:r>
              <a:rPr lang="ru-RU" sz="1800" dirty="0"/>
              <a:t>Далее программа будет следить за мозговой активностью ребенка  с помощью гарнитуры, и по мере увеличения концентрации внимания предлагать все более сложные примеры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38" y="3573016"/>
            <a:ext cx="4218435" cy="299275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4490" y="3140968"/>
            <a:ext cx="4032448" cy="352839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Когда концентрация внимания ученика достигнет максимального значения, программа будет выводить на экран самые сложные примеры для решения.</a:t>
            </a:r>
            <a:br>
              <a:rPr lang="ru-RU" sz="1800" dirty="0" smtClean="0"/>
            </a:br>
            <a:r>
              <a:rPr lang="ru-RU" sz="1800" dirty="0" smtClean="0"/>
              <a:t>По мере ослабевания концентрации задания будут становится легче, тем самым побуждая ученика вновь концентрироваться.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46399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16824" cy="1584176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В августе 2015 года, мы показали и рассказали о данном проекте Министру образования РФ Д.В. Ливанову. Он был крайне удивлен и восхищен той работой которую мы делаем в </a:t>
            </a:r>
            <a:r>
              <a:rPr lang="ru-RU" sz="2000" dirty="0" err="1" smtClean="0"/>
              <a:t>нейротехнологиях</a:t>
            </a:r>
            <a:r>
              <a:rPr lang="ru-RU" sz="2000" dirty="0"/>
              <a:t> </a:t>
            </a:r>
            <a:r>
              <a:rPr lang="ru-RU" sz="2000" dirty="0" smtClean="0"/>
              <a:t>на уровне школьного учебного заведения.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7777163" cy="4374653"/>
          </a:xfrm>
        </p:spPr>
      </p:pic>
    </p:spTree>
    <p:extLst>
      <p:ext uri="{BB962C8B-B14F-4D97-AF65-F5344CB8AC3E}">
        <p14:creationId xmlns:p14="http://schemas.microsoft.com/office/powerpoint/2010/main" val="337046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776864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061445" cy="4536926"/>
          </a:xfrm>
        </p:spPr>
      </p:pic>
    </p:spTree>
    <p:extLst>
      <p:ext uri="{BB962C8B-B14F-4D97-AF65-F5344CB8AC3E}">
        <p14:creationId xmlns:p14="http://schemas.microsoft.com/office/powerpoint/2010/main" val="86137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04856" cy="5400600"/>
          </a:xfrm>
        </p:spPr>
        <p:txBody>
          <a:bodyPr/>
          <a:lstStyle/>
          <a:p>
            <a:pPr algn="l"/>
            <a:r>
              <a:rPr lang="ru-RU" sz="2400" dirty="0" err="1"/>
              <a:t>Нейротехнологии</a:t>
            </a:r>
            <a:r>
              <a:rPr lang="ru-RU" sz="2400" dirty="0"/>
              <a:t> - это совокупность технологий, созданных на основе принципов функционирования нервной системы.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Нейротехнологии</a:t>
            </a:r>
            <a:r>
              <a:rPr lang="ru-RU" sz="2400" dirty="0"/>
              <a:t> представляют основу глобального технологического развития, тренды которого направлены на </a:t>
            </a:r>
            <a:r>
              <a:rPr lang="ru-RU" sz="2400" dirty="0" err="1"/>
              <a:t>взаимоинтеграцию</a:t>
            </a:r>
            <a:r>
              <a:rPr lang="ru-RU" sz="2400" dirty="0"/>
              <a:t> социума и информационных </a:t>
            </a:r>
            <a:r>
              <a:rPr lang="ru-RU" sz="2400" dirty="0" smtClean="0"/>
              <a:t>технологий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* - тезисы с сайта НЕЙРОТЕХНОЛОГИИ.РФ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395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512511" cy="2448272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/>
              <a:t>В 2015 году мы начали исследовать </a:t>
            </a:r>
            <a:r>
              <a:rPr lang="ru-RU" sz="1800" dirty="0" err="1" smtClean="0"/>
              <a:t>нейрогарнитуры</a:t>
            </a:r>
            <a:r>
              <a:rPr lang="ru-RU" sz="1800" dirty="0" smtClean="0"/>
              <a:t> </a:t>
            </a:r>
            <a:r>
              <a:rPr lang="en-US" sz="1800" dirty="0" err="1" smtClean="0"/>
              <a:t>MindWave</a:t>
            </a:r>
            <a:r>
              <a:rPr lang="en-US" sz="1800" dirty="0" smtClean="0"/>
              <a:t> Mobile </a:t>
            </a:r>
            <a:r>
              <a:rPr lang="ru-RU" sz="1800" dirty="0" smtClean="0"/>
              <a:t>от фирмы </a:t>
            </a:r>
            <a:r>
              <a:rPr lang="en-US" sz="1800" dirty="0" err="1" smtClean="0"/>
              <a:t>Neurosky</a:t>
            </a:r>
            <a:r>
              <a:rPr lang="en-US" sz="1800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>
                <a:effectLst/>
              </a:rPr>
              <a:t>MindWave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Mobile</a:t>
            </a:r>
            <a:r>
              <a:rPr lang="ru-RU" sz="1800" dirty="0">
                <a:effectLst/>
              </a:rPr>
              <a:t> — необычное </a:t>
            </a:r>
            <a:r>
              <a:rPr lang="ru-RU" sz="1800" dirty="0" smtClean="0">
                <a:effectLst/>
              </a:rPr>
              <a:t>устройство. </a:t>
            </a:r>
            <a:r>
              <a:rPr lang="ru-RU" sz="1800" dirty="0">
                <a:effectLst/>
              </a:rPr>
              <a:t>Оно позволяет с помощью компьютера или мобильного гаджета наблюдать за ритмами мозга и учиться контролировать их или, наоборот, силой мысли управлять компьютерными программами. 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068960"/>
            <a:ext cx="2947065" cy="3200096"/>
          </a:xfrm>
        </p:spPr>
      </p:pic>
    </p:spTree>
    <p:extLst>
      <p:ext uri="{BB962C8B-B14F-4D97-AF65-F5344CB8AC3E}">
        <p14:creationId xmlns:p14="http://schemas.microsoft.com/office/powerpoint/2010/main" val="26227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848872" cy="1872208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dirty="0">
                <a:effectLst/>
              </a:rPr>
              <a:t>Одним из основных элементов биологической обратной связи является электроэнцефалография (ЭЭГ) — метод наблюдения и регистрации электрических процессов в мозгу</a:t>
            </a:r>
            <a:r>
              <a:rPr lang="ru-RU" sz="1600" dirty="0" smtClean="0">
                <a:effectLst/>
              </a:rPr>
              <a:t>.</a:t>
            </a:r>
            <a:r>
              <a:rPr lang="en-US" sz="1600" dirty="0" smtClean="0">
                <a:effectLst/>
              </a:rPr>
              <a:t/>
            </a:r>
            <a:br>
              <a:rPr lang="en-US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Ритмы </a:t>
            </a:r>
            <a:r>
              <a:rPr lang="ru-RU" sz="1600" dirty="0">
                <a:effectLst/>
              </a:rPr>
              <a:t>мозга, регистрируемые методом ЭЭГ, могут с относительным успехом контролироваться человеком, а следовательно — могут быть использованы в интерфейсах «человек − </a:t>
            </a:r>
            <a:r>
              <a:rPr lang="ru-RU" sz="1600" dirty="0" smtClean="0">
                <a:effectLst/>
              </a:rPr>
              <a:t>машина».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7272808" cy="4240071"/>
          </a:xfrm>
        </p:spPr>
      </p:pic>
    </p:spTree>
    <p:extLst>
      <p:ext uri="{BB962C8B-B14F-4D97-AF65-F5344CB8AC3E}">
        <p14:creationId xmlns:p14="http://schemas.microsoft.com/office/powerpoint/2010/main" val="409021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488832" cy="1080120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/>
              <a:t>С помощью языка С</a:t>
            </a:r>
            <a:r>
              <a:rPr lang="en-US" sz="1800" dirty="0" smtClean="0"/>
              <a:t>#</a:t>
            </a:r>
            <a:r>
              <a:rPr lang="ru-RU" sz="1800" dirty="0" smtClean="0"/>
              <a:t> (и открытого кода гарнитуры) мы научились «расшифровывать» сигналы нашего мозга и преобразовывать их в данные с которыми удобно работать. 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4"/>
          <a:stretch/>
        </p:blipFill>
        <p:spPr>
          <a:xfrm>
            <a:off x="683568" y="1988840"/>
            <a:ext cx="7969955" cy="4211700"/>
          </a:xfrm>
        </p:spPr>
      </p:pic>
    </p:spTree>
    <p:extLst>
      <p:ext uri="{BB962C8B-B14F-4D97-AF65-F5344CB8AC3E}">
        <p14:creationId xmlns:p14="http://schemas.microsoft.com/office/powerpoint/2010/main" val="200239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/>
              <a:t>Затем, мы все на том же языке программирования </a:t>
            </a:r>
            <a:r>
              <a:rPr lang="en-US" sz="1800" dirty="0" smtClean="0"/>
              <a:t>C# </a:t>
            </a:r>
            <a:r>
              <a:rPr lang="ru-RU" sz="1800" dirty="0" smtClean="0"/>
              <a:t>связали компьютер и робота построенного на платформе </a:t>
            </a:r>
            <a:r>
              <a:rPr lang="en-US" sz="1800" dirty="0" smtClean="0"/>
              <a:t>Lego Mindstorms EV3 </a:t>
            </a:r>
            <a:r>
              <a:rPr lang="ru-RU" sz="1800" dirty="0" smtClean="0"/>
              <a:t>используя технологию беспроводной связи </a:t>
            </a:r>
            <a:r>
              <a:rPr lang="en-US" sz="1800" dirty="0" err="1" smtClean="0"/>
              <a:t>bluetooth</a:t>
            </a:r>
            <a:r>
              <a:rPr lang="en-US" sz="1800" dirty="0"/>
              <a:t>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99" y="2205038"/>
            <a:ext cx="7040472" cy="3960266"/>
          </a:xfrm>
        </p:spPr>
      </p:pic>
    </p:spTree>
    <p:extLst>
      <p:ext uri="{BB962C8B-B14F-4D97-AF65-F5344CB8AC3E}">
        <p14:creationId xmlns:p14="http://schemas.microsoft.com/office/powerpoint/2010/main" val="113106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/>
              <a:t>Добавили в программу интерфейс, и улучшили функционал.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993335" cy="4608512"/>
          </a:xfrm>
        </p:spPr>
      </p:pic>
    </p:spTree>
    <p:extLst>
      <p:ext uri="{BB962C8B-B14F-4D97-AF65-F5344CB8AC3E}">
        <p14:creationId xmlns:p14="http://schemas.microsoft.com/office/powerpoint/2010/main" val="179541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/>
              <a:t>И теперь мы умеем УПРАВЛЯТЬ РОБОТОМ С ПОМОЩЬЮ СИЛЫ МЫСЛИ, а точнее с помощью контролирования своей мозговой активности.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32318"/>
            <a:ext cx="6840760" cy="4560507"/>
          </a:xfrm>
        </p:spPr>
      </p:pic>
    </p:spTree>
    <p:extLst>
      <p:ext uri="{BB962C8B-B14F-4D97-AF65-F5344CB8AC3E}">
        <p14:creationId xmlns:p14="http://schemas.microsoft.com/office/powerpoint/2010/main" val="384219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88832" cy="5904656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/>
              <a:t>На сегодняшний день мы нашли одно очень важное применение нашему проекту.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 помощью данной технологии мы учим учеников начальной школы концентрации внимания.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Давно уже доказано что дети 1-2 класса страдают слабой концентрацией внимания, поэтому им очень сложно в течении длительного времени сконцентрироваться на каком-либо правиле или задаче.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Наша технология позволяет в игровой форме научить детей концентрировать внимание. Ведь для того чтобы робот, которым они управляют, поехал, им необходимо </a:t>
            </a:r>
            <a:r>
              <a:rPr lang="ru-RU" sz="1800" dirty="0" err="1" smtClean="0"/>
              <a:t>сконцентировать</a:t>
            </a:r>
            <a:r>
              <a:rPr lang="ru-RU" sz="1800" dirty="0" smtClean="0"/>
              <a:t> внимание на чем-либо. Сначала у них получается это делать лишь на короткие промежутки времени. Но работая с нашим проектом регулярно ученики вырабатывают в себе умение сосредотачивать внимание на более долгое время. И потом они переносят данное умение и на учебные предметы.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3114226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104</TotalTime>
  <Words>240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Georgia</vt:lpstr>
      <vt:lpstr>Trebuchet MS</vt:lpstr>
      <vt:lpstr>Воздушный поток</vt:lpstr>
      <vt:lpstr>Нейротехнологии – будущее уже наступило!!!</vt:lpstr>
      <vt:lpstr>Нейротехнологии - это совокупность технологий, созданных на основе принципов функционирования нервной системы.  Нейротехнологии представляют основу глобального технологического развития, тренды которого направлены на взаимоинтеграцию социума и информационных технологий     * - тезисы с сайта НЕЙРОТЕХНОЛОГИИ.РФ</vt:lpstr>
      <vt:lpstr>В 2015 году мы начали исследовать нейрогарнитуры MindWave Mobile от фирмы Neurosky.  MindWave Mobile — необычное устройство. Оно позволяет с помощью компьютера или мобильного гаджета наблюдать за ритмами мозга и учиться контролировать их или, наоборот, силой мысли управлять компьютерными программами. </vt:lpstr>
      <vt:lpstr>Одним из основных элементов биологической обратной связи является электроэнцефалография (ЭЭГ) — метод наблюдения и регистрации электрических процессов в мозгу.  Ритмы мозга, регистрируемые методом ЭЭГ, могут с относительным успехом контролироваться человеком, а следовательно — могут быть использованы в интерфейсах «человек − машина».</vt:lpstr>
      <vt:lpstr>С помощью языка С# (и открытого кода гарнитуры) мы научились «расшифровывать» сигналы нашего мозга и преобразовывать их в данные с которыми удобно работать. </vt:lpstr>
      <vt:lpstr>Затем, мы все на том же языке программирования C# связали компьютер и робота построенного на платформе Lego Mindstorms EV3 используя технологию беспроводной связи bluetooth.</vt:lpstr>
      <vt:lpstr>Добавили в программу интерфейс, и улучшили функционал.</vt:lpstr>
      <vt:lpstr>И теперь мы умеем УПРАВЛЯТЬ РОБОТОМ С ПОМОЩЬЮ СИЛЫ МЫСЛИ, а точнее с помощью контролирования своей мозговой активности.</vt:lpstr>
      <vt:lpstr>На сегодняшний день мы нашли одно очень важное применение нашему проекту.  С помощью данной технологии мы учим учеников начальной школы концентрации внимания.  Давно уже доказано что дети 1-2 класса страдают слабой концентрацией внимания, поэтому им очень сложно в течении длительного времени сконцентрироваться на каком-либо правиле или задаче.  Наша технология позволяет в игровой форме научить детей концентрировать внимание. Ведь для того чтобы робот, которым они управляют, поехал, им необходимо сконцентировать внимание на чем-либо. Сначала у них получается это делать лишь на короткие промежутки времени. Но работая с нашим проектом регулярно ученики вырабатывают в себе умение сосредотачивать внимание на более долгое время. И потом они переносят данное умение и на учебные предметы. </vt:lpstr>
      <vt:lpstr>В данный момент мы работаем над экспериментом в данной области.   Мы выбрали группу учеников 1 класса, замерили их начальные показатели: среднее время концентрации внимания, среднее время медитации, успеваемость, поведение на уроках.  Каждый ученик группы работает с гарнитурой MindWave  и нашей программой в течении 30 минут, два раза в неделю.  По окончании эксперимента мы сравним начальные и конечные показатели.  Но даже спустя уже почти 3 месяца с начала эксперимента мы видим улучшение показателей концентрации внимания. Дети «фокус-группы» по словам классных руководителей стали более «усидичивыми» на уроках. Легче воспринимают математические задачи и лучше запоминают материал.   </vt:lpstr>
      <vt:lpstr>Также мы работаем еще над одной программой, которая по нашему мнению позволит ученикам начальной школы улучшить навыки устного счета.  Эта программа будет давать ученикам математические примеры начиная от самых простых в зависимости от их возраста. Далее программа будет следить за мозговой активностью ребенка  с помощью гарнитуры, и по мере увеличения концентрации внимания предлагать все более сложные примеры.  </vt:lpstr>
      <vt:lpstr>В августе 2015 года, мы показали и рассказали о данном проекте Министру образования РФ Д.В. Ливанову. Он был крайне удивлен и восхищен той работой которую мы делаем в нейротехнологиях на уровне школьного учебного заведения.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Нейротехнологии – будущее уже наступило!!!</dc:title>
  <dc:creator>Дмитрий Ковригин</dc:creator>
  <cp:lastModifiedBy>Дмитрий Ковригин</cp:lastModifiedBy>
  <cp:revision>12</cp:revision>
  <dcterms:created xsi:type="dcterms:W3CDTF">2016-03-24T19:20:42Z</dcterms:created>
  <dcterms:modified xsi:type="dcterms:W3CDTF">2017-11-21T08:44:32Z</dcterms:modified>
</cp:coreProperties>
</file>