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71" r:id="rId15"/>
    <p:sldId id="272" r:id="rId16"/>
    <p:sldId id="273" r:id="rId17"/>
    <p:sldId id="275" r:id="rId18"/>
    <p:sldId id="274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2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6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462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7970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96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64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8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506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44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39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96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1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17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1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64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A0318-A829-47C7-BB69-E3B556EC87DA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E4011-A5DD-46AC-90CC-D5A6FD8A5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8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7160" y="570643"/>
            <a:ext cx="9710691" cy="26087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Моделирование зданий на примере школы</a:t>
            </a:r>
            <a:br>
              <a:rPr lang="ru-RU" sz="48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</a:b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МБОУ «Лицей №174».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2100" y="3285972"/>
            <a:ext cx="6585751" cy="6858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Выполнила: </a:t>
            </a:r>
            <a:r>
              <a:rPr lang="ru-RU" dirty="0" err="1"/>
              <a:t>Широченкова</a:t>
            </a:r>
            <a:r>
              <a:rPr lang="ru-RU" dirty="0"/>
              <a:t> Вероника 10 «Б» класс.</a:t>
            </a:r>
          </a:p>
          <a:p>
            <a:r>
              <a:rPr lang="ru-RU" dirty="0"/>
              <a:t>Руководитель: Солощенко Наталья Владимировна.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78329" y="5254491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г. Зеленогорск  2017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76" y="3285972"/>
            <a:ext cx="2789853" cy="27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22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7" y="151853"/>
            <a:ext cx="11579451" cy="6513441"/>
          </a:xfrm>
        </p:spPr>
      </p:pic>
    </p:spTree>
    <p:extLst>
      <p:ext uri="{BB962C8B-B14F-4D97-AF65-F5344CB8AC3E}">
        <p14:creationId xmlns:p14="http://schemas.microsoft.com/office/powerpoint/2010/main" val="1215752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" r="24418" b="13398"/>
          <a:stretch/>
        </p:blipFill>
        <p:spPr>
          <a:xfrm>
            <a:off x="6302840" y="3442669"/>
            <a:ext cx="5140740" cy="36900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25074" b="14693"/>
          <a:stretch/>
        </p:blipFill>
        <p:spPr>
          <a:xfrm>
            <a:off x="553587" y="2716568"/>
            <a:ext cx="5751838" cy="4142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12109" r="24311" b="14694"/>
          <a:stretch/>
        </p:blipFill>
        <p:spPr>
          <a:xfrm>
            <a:off x="553587" y="0"/>
            <a:ext cx="5749253" cy="3498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4660" r="22160" b="6149"/>
          <a:stretch/>
        </p:blipFill>
        <p:spPr>
          <a:xfrm>
            <a:off x="6302840" y="-27884"/>
            <a:ext cx="5140740" cy="37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84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37" y="259218"/>
            <a:ext cx="6276706" cy="62767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«Окна»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ru-RU" sz="2800" dirty="0"/>
              <a:t>Удаление граней.</a:t>
            </a:r>
          </a:p>
          <a:p>
            <a:endParaRPr lang="ru-RU" sz="2800" dirty="0"/>
          </a:p>
          <a:p>
            <a:r>
              <a:rPr lang="ru-RU" sz="2800" dirty="0"/>
              <a:t>Выделение рёбер.</a:t>
            </a:r>
          </a:p>
          <a:p>
            <a:endParaRPr lang="ru-RU" sz="2800" dirty="0"/>
          </a:p>
          <a:p>
            <a:r>
              <a:rPr lang="ru-RU" sz="2800" dirty="0"/>
              <a:t>Связывание мостом петлей рёбер.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268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37" y="307910"/>
            <a:ext cx="6484776" cy="64847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«Двери»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799" y="2364573"/>
            <a:ext cx="3977639" cy="3854112"/>
          </a:xfrm>
        </p:spPr>
        <p:txBody>
          <a:bodyPr>
            <a:normAutofit/>
          </a:bodyPr>
          <a:lstStyle/>
          <a:p>
            <a:r>
              <a:rPr lang="ru-RU" sz="2800" dirty="0"/>
              <a:t>Удаление граней.</a:t>
            </a:r>
          </a:p>
          <a:p>
            <a:pPr marL="0" indent="0">
              <a:buNone/>
            </a:pPr>
            <a:endParaRPr lang="ru-RU" sz="2800" dirty="0"/>
          </a:p>
          <a:p>
            <a:r>
              <a:rPr lang="ru-RU" sz="2800" dirty="0"/>
              <a:t>Выделение рёбер.</a:t>
            </a:r>
          </a:p>
          <a:p>
            <a:pPr marL="0" indent="0">
              <a:buNone/>
            </a:pPr>
            <a:endParaRPr lang="ru-RU" sz="2800" dirty="0"/>
          </a:p>
          <a:p>
            <a:r>
              <a:rPr lang="ru-RU" sz="2800" dirty="0"/>
              <a:t>Связывание мостом петлей рёбер.</a:t>
            </a:r>
          </a:p>
          <a:p>
            <a:pPr marL="0" indent="0">
              <a:buNone/>
            </a:pPr>
            <a:endParaRPr lang="ru-RU" sz="28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145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35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154128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41147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88472" y="249468"/>
            <a:ext cx="10103528" cy="12930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«Освоение 3D принтера: печать трёхмерных моделей»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2" y="1164048"/>
            <a:ext cx="9915394" cy="55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50" y="319865"/>
            <a:ext cx="5800243" cy="325810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319864"/>
            <a:ext cx="5800242" cy="325810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29" y="3577969"/>
            <a:ext cx="5800242" cy="32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6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«Вывод»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В завершение проекта у меня имеются все три материальные модели этажей школы (МБОУ Лицея №174). В будущем, я планирую передать их во владения школы, тем самым облегчить работу сотрудников Лицея. Также возможна отдельная печать этих же моделей для передачи их в спецслужбы с той же целью. </a:t>
            </a:r>
          </a:p>
        </p:txBody>
      </p:sp>
    </p:spTree>
    <p:extLst>
      <p:ext uri="{BB962C8B-B14F-4D97-AF65-F5344CB8AC3E}">
        <p14:creationId xmlns:p14="http://schemas.microsoft.com/office/powerpoint/2010/main" val="4236880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2772" y="1544715"/>
            <a:ext cx="9526481" cy="162461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Актуальность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r>
              <a:rPr lang="ru-RU" dirty="0"/>
              <a:t> В каждом учреждении есть план помещения, но достаточно понятен он только тем, кто знаком с этим зданием. Другим же достаточно сложно сориентироваться по линиям на бумаге (не у всех развито пространственное мышление). Объёмная модель здания облегчит восприятие помещения и, тем самым, поможет работе спецслужб.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22772" y="3320249"/>
            <a:ext cx="9416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Проблема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ru-RU" dirty="0"/>
              <a:t>Тяжёлое восприятие плана здания на бумаге замедляет работу людей, когда нужно сделать все быстро и без замедлений. Но на бумаге невозможно создать объемный план (а если и создать, то он будет сложный для быстрого восприятия и всё равно останется непонятным).</a:t>
            </a:r>
          </a:p>
        </p:txBody>
      </p:sp>
    </p:spTree>
    <p:extLst>
      <p:ext uri="{BB962C8B-B14F-4D97-AF65-F5344CB8AC3E}">
        <p14:creationId xmlns:p14="http://schemas.microsoft.com/office/powerpoint/2010/main" val="171510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84" y="1950044"/>
            <a:ext cx="8212078" cy="461929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363427" y="224634"/>
            <a:ext cx="3658435" cy="721237"/>
          </a:xfrm>
        </p:spPr>
        <p:txBody>
          <a:bodyPr anchor="b">
            <a:normAutofit/>
          </a:bodyPr>
          <a:lstStyle/>
          <a:p>
            <a:pPr algn="l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«Цель»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8448" y="1004173"/>
            <a:ext cx="8913414" cy="1198486"/>
          </a:xfrm>
        </p:spPr>
        <p:txBody>
          <a:bodyPr>
            <a:normAutofit/>
          </a:bodyPr>
          <a:lstStyle/>
          <a:p>
            <a:pPr algn="r"/>
            <a:r>
              <a:rPr lang="ru-RU" sz="2400" dirty="0"/>
              <a:t>Создание трёхмерной модели школы для облегчения работы спецслужб и работников Лицея.</a:t>
            </a:r>
          </a:p>
        </p:txBody>
      </p:sp>
    </p:spTree>
    <p:extLst>
      <p:ext uri="{BB962C8B-B14F-4D97-AF65-F5344CB8AC3E}">
        <p14:creationId xmlns:p14="http://schemas.microsoft.com/office/powerpoint/2010/main" val="184841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r="2275"/>
          <a:stretch/>
        </p:blipFill>
        <p:spPr>
          <a:xfrm>
            <a:off x="1049694" y="2194560"/>
            <a:ext cx="3755571" cy="283331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7658" y="1599153"/>
            <a:ext cx="5816600" cy="4024125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Объект: </a:t>
            </a:r>
            <a:r>
              <a:rPr lang="ru-RU" sz="2800" dirty="0"/>
              <a:t>Прототипирование (создание трёхмерных моделей).</a:t>
            </a:r>
          </a:p>
          <a:p>
            <a:r>
              <a:rPr lang="ru-RU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Предмет:</a:t>
            </a:r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/>
              <a:t>Создание трёхмерной модели здания (школы).</a:t>
            </a:r>
          </a:p>
          <a:p>
            <a:r>
              <a:rPr lang="ru-RU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Продукт</a:t>
            </a:r>
            <a:r>
              <a:rPr lang="ru-RU" sz="2800" dirty="0"/>
              <a:t>: Распечатанная трёхмерная модель школы (3 отдельных этажа)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28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4107" y="0"/>
            <a:ext cx="8407893" cy="126861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«Задачи»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229" y="1464815"/>
            <a:ext cx="11656380" cy="48738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457200" indent="-457200">
              <a:buAutoNum type="arabicPeriod"/>
            </a:pPr>
            <a:r>
              <a:rPr lang="ru-RU" dirty="0"/>
              <a:t>Собрать весь необходимый материал (план каждого этажа школы);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2. Освоить программу для 3D моделирования: </a:t>
            </a:r>
            <a:r>
              <a:rPr lang="ru-RU" dirty="0" err="1"/>
              <a:t>Blender</a:t>
            </a:r>
            <a:r>
              <a:rPr lang="ru-RU" dirty="0"/>
              <a:t> 2.78 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3. Создать в </a:t>
            </a:r>
            <a:r>
              <a:rPr lang="ru-RU" dirty="0" err="1"/>
              <a:t>Blender</a:t>
            </a:r>
            <a:r>
              <a:rPr lang="ru-RU" dirty="0"/>
              <a:t> модели каждого этажа школы 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4. Освоить работу с 3D принтером: распечатать этажи школы.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5. Передать эту модель во владение завхоза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45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95" y="3159565"/>
            <a:ext cx="4709657" cy="3606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21" y="144491"/>
            <a:ext cx="4860940" cy="3123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" y="2183424"/>
            <a:ext cx="4847208" cy="365590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79444" y="1128808"/>
            <a:ext cx="6526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«Сбор необходимого материала»</a:t>
            </a:r>
          </a:p>
        </p:txBody>
      </p:sp>
    </p:spTree>
    <p:extLst>
      <p:ext uri="{BB962C8B-B14F-4D97-AF65-F5344CB8AC3E}">
        <p14:creationId xmlns:p14="http://schemas.microsoft.com/office/powerpoint/2010/main" val="429415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65" y="1175658"/>
            <a:ext cx="8364410" cy="48652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"/>
          <a:stretch/>
        </p:blipFill>
        <p:spPr>
          <a:xfrm>
            <a:off x="173329" y="1528664"/>
            <a:ext cx="3295262" cy="30966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01672" y="430113"/>
            <a:ext cx="7303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«Освоение программы 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Blender 2.78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13410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779" y="387929"/>
            <a:ext cx="8610600" cy="12930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«Создание 3D модели каждого из трёх этажей»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1439244"/>
            <a:ext cx="9367935" cy="5269463"/>
          </a:xfrm>
        </p:spPr>
      </p:pic>
      <p:sp>
        <p:nvSpPr>
          <p:cNvPr id="6" name="Прямоугольник 5"/>
          <p:cNvSpPr/>
          <p:nvPr/>
        </p:nvSpPr>
        <p:spPr>
          <a:xfrm>
            <a:off x="9746120" y="1592180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Постановка стен.</a:t>
            </a:r>
          </a:p>
        </p:txBody>
      </p:sp>
    </p:spTree>
    <p:extLst>
      <p:ext uri="{BB962C8B-B14F-4D97-AF65-F5344CB8AC3E}">
        <p14:creationId xmlns:p14="http://schemas.microsoft.com/office/powerpoint/2010/main" val="2089491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4" y="233574"/>
            <a:ext cx="11253151" cy="6329898"/>
          </a:xfrm>
        </p:spPr>
      </p:pic>
    </p:spTree>
    <p:extLst>
      <p:ext uri="{BB962C8B-B14F-4D97-AF65-F5344CB8AC3E}">
        <p14:creationId xmlns:p14="http://schemas.microsoft.com/office/powerpoint/2010/main" val="4072090679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178</TotalTime>
  <Words>343</Words>
  <Application>Microsoft Office PowerPoint</Application>
  <PresentationFormat>Широкоэкранный</PresentationFormat>
  <Paragraphs>45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Segoe Print</vt:lpstr>
      <vt:lpstr>След самолета</vt:lpstr>
      <vt:lpstr> Моделирование зданий на примере школы МБОУ «Лицей №174».</vt:lpstr>
      <vt:lpstr>Презентация PowerPoint</vt:lpstr>
      <vt:lpstr>«Цель»</vt:lpstr>
      <vt:lpstr>Презентация PowerPoint</vt:lpstr>
      <vt:lpstr>«Задачи»</vt:lpstr>
      <vt:lpstr>Презентация PowerPoint</vt:lpstr>
      <vt:lpstr>Презентация PowerPoint</vt:lpstr>
      <vt:lpstr>«Создание 3D модели каждого из трёх этажей»</vt:lpstr>
      <vt:lpstr>Презентация PowerPoint</vt:lpstr>
      <vt:lpstr>Презентация PowerPoint</vt:lpstr>
      <vt:lpstr>Презентация PowerPoint</vt:lpstr>
      <vt:lpstr>«Окна»</vt:lpstr>
      <vt:lpstr>«Двери»</vt:lpstr>
      <vt:lpstr>Презентация PowerPoint</vt:lpstr>
      <vt:lpstr>Презентация PowerPoint</vt:lpstr>
      <vt:lpstr>Презентация PowerPoint</vt:lpstr>
      <vt:lpstr>«Освоение 3D принтера: печать трёхмерных моделей» </vt:lpstr>
      <vt:lpstr>Презентация PowerPoint</vt:lpstr>
      <vt:lpstr>«Вывод»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зданий на примере школы МБОУ «Лицей №174».</dc:title>
  <dc:creator>BIV</dc:creator>
  <cp:lastModifiedBy>BIV</cp:lastModifiedBy>
  <cp:revision>17</cp:revision>
  <dcterms:created xsi:type="dcterms:W3CDTF">2017-02-14T08:16:34Z</dcterms:created>
  <dcterms:modified xsi:type="dcterms:W3CDTF">2017-02-15T01:57:16Z</dcterms:modified>
</cp:coreProperties>
</file>